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6" r:id="rId5"/>
    <p:sldId id="260" r:id="rId6"/>
    <p:sldId id="262" r:id="rId7"/>
    <p:sldId id="261" r:id="rId8"/>
    <p:sldId id="263" r:id="rId9"/>
    <p:sldId id="264" r:id="rId10"/>
    <p:sldId id="265" r:id="rId11"/>
    <p:sldId id="268" r:id="rId12"/>
    <p:sldId id="283" r:id="rId13"/>
    <p:sldId id="284" r:id="rId14"/>
    <p:sldId id="285" r:id="rId15"/>
    <p:sldId id="258" r:id="rId16"/>
    <p:sldId id="271" r:id="rId17"/>
    <p:sldId id="269" r:id="rId18"/>
    <p:sldId id="270" r:id="rId19"/>
    <p:sldId id="267" r:id="rId20"/>
    <p:sldId id="272" r:id="rId21"/>
    <p:sldId id="273" r:id="rId22"/>
    <p:sldId id="274" r:id="rId23"/>
    <p:sldId id="275" r:id="rId24"/>
    <p:sldId id="27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86" r:id="rId37"/>
    <p:sldId id="279" r:id="rId38"/>
    <p:sldId id="280" r:id="rId39"/>
    <p:sldId id="298" r:id="rId40"/>
    <p:sldId id="299" r:id="rId41"/>
    <p:sldId id="300" r:id="rId42"/>
    <p:sldId id="301" r:id="rId43"/>
    <p:sldId id="27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gel Liang" initials="AL" lastIdx="1" clrIdx="0">
    <p:extLst>
      <p:ext uri="{19B8F6BF-5375-455C-9EA6-DF929625EA0E}">
        <p15:presenceInfo xmlns:p15="http://schemas.microsoft.com/office/powerpoint/2012/main" userId="53aaba7a6cd81e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5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 dirty="0"/>
              <a:t>Δ</a:t>
            </a:r>
            <a:r>
              <a:rPr lang="en-US" dirty="0"/>
              <a:t>PSI statistics for JUM @ </a:t>
            </a:r>
            <a:r>
              <a:rPr lang="en-US" i="1" dirty="0"/>
              <a:t>q-value</a:t>
            </a:r>
            <a:r>
              <a:rPr lang="en-US" dirty="0"/>
              <a:t> = 0.01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unique junction structures (with missing values)</c:v>
                </c:pt>
              </c:strCache>
            </c:strRef>
          </c:tx>
          <c:spPr>
            <a:solidFill>
              <a:srgbClr val="FFB9B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2449</c:v>
                </c:pt>
                <c:pt idx="1">
                  <c:v>1860</c:v>
                </c:pt>
                <c:pt idx="2">
                  <c:v>1433</c:v>
                </c:pt>
                <c:pt idx="3">
                  <c:v>1062</c:v>
                </c:pt>
                <c:pt idx="4">
                  <c:v>759</c:v>
                </c:pt>
                <c:pt idx="5">
                  <c:v>529</c:v>
                </c:pt>
                <c:pt idx="6">
                  <c:v>351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AA-4FFA-8E0A-4418EAEBFD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number of unique junction structures (complete time series)</c:v>
                </c:pt>
              </c:strCache>
            </c:strRef>
          </c:tx>
          <c:spPr>
            <a:solidFill>
              <a:srgbClr val="7986FF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3888888888888888E-2"/>
                  <c:y val="1.851851851851847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5AA-4FFA-8E0A-4418EAEBFD43}"/>
                </c:ext>
              </c:extLst>
            </c:dLbl>
            <c:dLbl>
              <c:idx val="1"/>
              <c:layout>
                <c:manualLayout>
                  <c:x val="0"/>
                  <c:y val="1.851851851851847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5AA-4FFA-8E0A-4418EAEBFD43}"/>
                </c:ext>
              </c:extLst>
            </c:dLbl>
            <c:dLbl>
              <c:idx val="2"/>
              <c:layout>
                <c:manualLayout>
                  <c:x val="0"/>
                  <c:y val="2.314814814814814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5AA-4FFA-8E0A-4418EAEBFD43}"/>
                </c:ext>
              </c:extLst>
            </c:dLbl>
            <c:dLbl>
              <c:idx val="3"/>
              <c:layout>
                <c:manualLayout>
                  <c:x val="2.7777777777777779E-3"/>
                  <c:y val="2.777777777777777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5AA-4FFA-8E0A-4418EAEBFD43}"/>
                </c:ext>
              </c:extLst>
            </c:dLbl>
            <c:dLbl>
              <c:idx val="4"/>
              <c:layout>
                <c:manualLayout>
                  <c:x val="-1.0185067526415994E-16"/>
                  <c:y val="2.314814814814806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5AA-4FFA-8E0A-4418EAEBFD43}"/>
                </c:ext>
              </c:extLst>
            </c:dLbl>
            <c:dLbl>
              <c:idx val="5"/>
              <c:layout>
                <c:manualLayout>
                  <c:x val="2.7777777777777779E-3"/>
                  <c:y val="2.314814814814814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5AA-4FFA-8E0A-4418EAEBFD43}"/>
                </c:ext>
              </c:extLst>
            </c:dLbl>
            <c:dLbl>
              <c:idx val="6"/>
              <c:layout>
                <c:manualLayout>
                  <c:x val="2.777777777777676E-3"/>
                  <c:y val="1.851851851851851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5AA-4FFA-8E0A-4418EAEBFD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2331</c:v>
                </c:pt>
                <c:pt idx="1">
                  <c:v>1764</c:v>
                </c:pt>
                <c:pt idx="2">
                  <c:v>1348</c:v>
                </c:pt>
                <c:pt idx="3">
                  <c:v>997</c:v>
                </c:pt>
                <c:pt idx="4">
                  <c:v>710</c:v>
                </c:pt>
                <c:pt idx="5">
                  <c:v>492</c:v>
                </c:pt>
                <c:pt idx="6">
                  <c:v>324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5AA-4FFA-8E0A-4418EAEBFD4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7213551"/>
        <c:axId val="1011808831"/>
      </c:barChart>
      <c:catAx>
        <c:axId val="1177213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1808831"/>
        <c:crosses val="autoZero"/>
        <c:auto val="1"/>
        <c:lblAlgn val="ctr"/>
        <c:lblOffset val="100"/>
        <c:noMultiLvlLbl val="0"/>
      </c:catAx>
      <c:valAx>
        <c:axId val="1011808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7213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 sz="1400" b="0" i="0" baseline="0" dirty="0">
                <a:effectLst/>
              </a:rPr>
              <a:t>Δ</a:t>
            </a:r>
            <a:r>
              <a:rPr lang="en-US" sz="1400" b="0" i="0" baseline="0" dirty="0">
                <a:effectLst/>
              </a:rPr>
              <a:t>PSI statistics for PSI-Sigma @ </a:t>
            </a:r>
            <a:r>
              <a:rPr lang="en-US" sz="1400" b="0" i="1" baseline="0" dirty="0">
                <a:effectLst/>
              </a:rPr>
              <a:t>p-value</a:t>
            </a:r>
            <a:r>
              <a:rPr lang="en-US" sz="1400" b="0" i="0" baseline="0" dirty="0">
                <a:effectLst/>
              </a:rPr>
              <a:t> = 0.01</a:t>
            </a:r>
            <a:endParaRPr lang="en-US" sz="1400" dirty="0">
              <a:effectLst/>
            </a:endParaRPr>
          </a:p>
        </c:rich>
      </c:tx>
      <c:layout>
        <c:manualLayout>
          <c:xMode val="edge"/>
          <c:yMode val="edge"/>
          <c:x val="0.21637189299286605"/>
          <c:y val="1.5049218052899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8191347576879996E-2"/>
          <c:y val="0.13153160621966206"/>
          <c:w val="0.89896337724139619"/>
          <c:h val="0.502532530412957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unique DIFFERENTIAL exons (with missing values)</c:v>
                </c:pt>
              </c:strCache>
            </c:strRef>
          </c:tx>
          <c:spPr>
            <a:solidFill>
              <a:srgbClr val="FF9999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3888888888888888E-2"/>
                  <c:y val="4.514765415869931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7B0-40C9-8809-A6D1CD2953E7}"/>
                </c:ext>
              </c:extLst>
            </c:dLbl>
            <c:dLbl>
              <c:idx val="1"/>
              <c:layout>
                <c:manualLayout>
                  <c:x val="-3.2517135312079078E-3"/>
                  <c:y val="3.009843610579955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7B0-40C9-8809-A6D1CD2953E7}"/>
                </c:ext>
              </c:extLst>
            </c:dLbl>
            <c:dLbl>
              <c:idx val="2"/>
              <c:layout>
                <c:manualLayout>
                  <c:x val="-1.3888888888888888E-2"/>
                  <c:y val="2.006562407053303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7B0-40C9-8809-A6D1CD2953E7}"/>
                </c:ext>
              </c:extLst>
            </c:dLbl>
            <c:dLbl>
              <c:idx val="3"/>
              <c:layout>
                <c:manualLayout>
                  <c:x val="-1.1111111111111112E-2"/>
                  <c:y val="1.003281203526651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7B0-40C9-8809-A6D1CD2953E7}"/>
                </c:ext>
              </c:extLst>
            </c:dLbl>
            <c:dLbl>
              <c:idx val="4"/>
              <c:layout>
                <c:manualLayout>
                  <c:x val="-6.3235139617711213E-3"/>
                  <c:y val="2.006562407053294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7B0-40C9-8809-A6D1CD2953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10964</c:v>
                </c:pt>
                <c:pt idx="1">
                  <c:v>5690</c:v>
                </c:pt>
                <c:pt idx="2">
                  <c:v>3272</c:v>
                </c:pt>
                <c:pt idx="3">
                  <c:v>1912</c:v>
                </c:pt>
                <c:pt idx="4">
                  <c:v>1098</c:v>
                </c:pt>
                <c:pt idx="5">
                  <c:v>637</c:v>
                </c:pt>
                <c:pt idx="6">
                  <c:v>344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B0-40C9-8809-A6D1CD2953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number of unique DIFFERENTIAL exons (complete time series)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9118256515916418E-3"/>
                  <c:y val="2.50820300881662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7B0-40C9-8809-A6D1CD2953E7}"/>
                </c:ext>
              </c:extLst>
            </c:dLbl>
            <c:dLbl>
              <c:idx val="1"/>
              <c:layout>
                <c:manualLayout>
                  <c:x val="-8.2353396133627629E-3"/>
                  <c:y val="2.50820300881662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7B0-40C9-8809-A6D1CD2953E7}"/>
                </c:ext>
              </c:extLst>
            </c:dLbl>
            <c:dLbl>
              <c:idx val="2"/>
              <c:layout>
                <c:manualLayout>
                  <c:x val="-5.4574747005500792E-3"/>
                  <c:y val="3.009843610579955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7B0-40C9-8809-A6D1CD2953E7}"/>
                </c:ext>
              </c:extLst>
            </c:dLbl>
            <c:dLbl>
              <c:idx val="3"/>
              <c:layout>
                <c:manualLayout>
                  <c:x val="-4.7876137464895729E-3"/>
                  <c:y val="2.50820300881662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7B0-40C9-8809-A6D1CD2953E7}"/>
                </c:ext>
              </c:extLst>
            </c:dLbl>
            <c:dLbl>
              <c:idx val="4"/>
              <c:layout>
                <c:manualLayout>
                  <c:x val="-1.3398878796163048E-3"/>
                  <c:y val="3.009843610579955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7B0-40C9-8809-A6D1CD2953E7}"/>
                </c:ext>
              </c:extLst>
            </c:dLbl>
            <c:dLbl>
              <c:idx val="5"/>
              <c:layout>
                <c:manualLayout>
                  <c:x val="-2.7777777777777779E-3"/>
                  <c:y val="2.50820300881662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7B0-40C9-8809-A6D1CD2953E7}"/>
                </c:ext>
              </c:extLst>
            </c:dLbl>
            <c:dLbl>
              <c:idx val="6"/>
              <c:layout>
                <c:manualLayout>
                  <c:x val="-1.0185067526415994E-16"/>
                  <c:y val="2.508203008816620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7B0-40C9-8809-A6D1CD2953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8198</c:v>
                </c:pt>
                <c:pt idx="1">
                  <c:v>4086</c:v>
                </c:pt>
                <c:pt idx="2">
                  <c:v>2095</c:v>
                </c:pt>
                <c:pt idx="3">
                  <c:v>1117</c:v>
                </c:pt>
                <c:pt idx="4">
                  <c:v>570</c:v>
                </c:pt>
                <c:pt idx="5">
                  <c:v>279</c:v>
                </c:pt>
                <c:pt idx="6">
                  <c:v>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B0-40C9-8809-A6D1CD2953E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number of unique DIFFERENTIAL LSVs (complete time series)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2124166262941006E-2"/>
                  <c:y val="1.003281203526651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7B0-40C9-8809-A6D1CD2953E7}"/>
                </c:ext>
              </c:extLst>
            </c:dLbl>
            <c:dLbl>
              <c:idx val="1"/>
              <c:layout>
                <c:manualLayout>
                  <c:x val="8.333333333333282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7B0-40C9-8809-A6D1CD2953E7}"/>
                </c:ext>
              </c:extLst>
            </c:dLbl>
            <c:dLbl>
              <c:idx val="2"/>
              <c:layout>
                <c:manualLayout>
                  <c:x val="1.1111111111111162E-2"/>
                  <c:y val="1.504921805289968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7B0-40C9-8809-A6D1CD2953E7}"/>
                </c:ext>
              </c:extLst>
            </c:dLbl>
            <c:dLbl>
              <c:idx val="3"/>
              <c:layout>
                <c:manualLayout>
                  <c:x val="5.5555555555555558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7B0-40C9-8809-A6D1CD2953E7}"/>
                </c:ext>
              </c:extLst>
            </c:dLbl>
            <c:dLbl>
              <c:idx val="4"/>
              <c:layout>
                <c:manualLayout>
                  <c:x val="1.1111111111111112E-2"/>
                  <c:y val="2.006562407053294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7B0-40C9-8809-A6D1CD2953E7}"/>
                </c:ext>
              </c:extLst>
            </c:dLbl>
            <c:dLbl>
              <c:idx val="5"/>
              <c:layout>
                <c:manualLayout>
                  <c:x val="1.3888888888888788E-2"/>
                  <c:y val="1.50492180528997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7B0-40C9-8809-A6D1CD2953E7}"/>
                </c:ext>
              </c:extLst>
            </c:dLbl>
            <c:dLbl>
              <c:idx val="6"/>
              <c:layout>
                <c:manualLayout>
                  <c:x val="8.3333333333333332E-3"/>
                  <c:y val="-5.016406017633351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7B0-40C9-8809-A6D1CD2953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8273</c:v>
                </c:pt>
                <c:pt idx="1">
                  <c:v>4144</c:v>
                </c:pt>
                <c:pt idx="2">
                  <c:v>2127</c:v>
                </c:pt>
                <c:pt idx="3">
                  <c:v>1136</c:v>
                </c:pt>
                <c:pt idx="4">
                  <c:v>572</c:v>
                </c:pt>
                <c:pt idx="5">
                  <c:v>273</c:v>
                </c:pt>
                <c:pt idx="6">
                  <c:v>135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B0-40C9-8809-A6D1CD2953E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68710927"/>
        <c:axId val="1317686463"/>
      </c:barChart>
      <c:catAx>
        <c:axId val="11687109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7686463"/>
        <c:crosses val="autoZero"/>
        <c:auto val="1"/>
        <c:lblAlgn val="ctr"/>
        <c:lblOffset val="100"/>
        <c:noMultiLvlLbl val="0"/>
      </c:catAx>
      <c:valAx>
        <c:axId val="1317686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87109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510633600706454"/>
          <c:y val="0.71137392765034158"/>
          <c:w val="0.64978732798587102"/>
          <c:h val="0.257144889540997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7T02:11:35.8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28429 6032 0,'-26'0'16,"52"0"-16,-65 0 0,26 14 0,-14-14 0,14 13 0,0-13 0,-1 0 15,1 0-15,13 13 0,-13-13 0,0 0 0,-14 13 0,14-13 0,0 0 0,0 14 0,-1-14 16,14 13-16,-13-13 0,0 0 0,0 0 0,-1 0 0,1 13 0,0-13 0,0 13 0,0-13 0,-1 0 15,-12 14-15,13-14 0,13 13 0,-14-13 0,1 0 0,0 0 0,0 0 0,-1 13 0,-25-13 0,26 13 16,-1-13-16,1 0 0,0 13 0,0-13 0,-1 0 0,1 0 0,0 0 0,-14 14 0,1-14 0,13 13 0,0-13 16,-1 0-16,1 13 0,0-13 0,-14 0 0,14 13 0,0-13 0,0 0 0,-1 0 0,-25 14 0,39-1 15,-13-13-15,-1 0 0,1 0 0,0 0 0,13 13 0,-13-13 0,-1 0 0,1 0 0,13 13 0,-13-13 0,-13 0 0,12 14 16,1-14-16,13 13 0,-13-13 0,0 0 0,-1 0 0,14 13 0,-13-13 0,0 0 16,0 0-16,13 13 0,-14-13 0,1 0 15,0 0-15,13 13 0,-13-13 0,0 14 0,-1-14 16,1 0-16,0 0 0,13 13 0,-13-13 0,-1 0 0,14 13 0,-13-13 0,0 0 15,0 0-15,-1 13 0,1-13 0,13 14 0,-13-14 0,0 0 0,0 0 0,13 13 0,-14-13 0,1 0 16,0 0-16,13 13 0,-13-13 0,-1 0 0,14 13 0,-13-13 0,0 0 0,13 14 16,0-1 124,0 0-124,0 0-16,0 0 0,-13-13 0,13 14 0,0-1 0,0 0 0,0 0 16,0 1-16,0-1 0,0 0 0,-13-13 0,13 13 0,0 1 0,0-1 0,0 0 15,0 0-15,0 0 0,0 1 0,0-1 0,0 0 0,0 0 0,0 1 16,0-1-16,0 0 0,0 0 0,0 0 15,0 1-15,0-1 0,0 0 16,13-13-16,-13 13 0,13 1 0,0-14 16,-13 13-16,0 0 0,13-13 0,-13 13 0,0 1 0,14-14 0,-14 13 0,13-13 0,-13 13 0,13 0 15,-13 0-15,13-13 0,-13 14 0,14-1 0,-14 0 0,13-13 0,-13 13 0,13-13 0,-13 14 0,13-14 0,-13 13 16,13 0-16,-13 0 0,14-13 0,-1 14 0,0 12 0,0-13 0,1 0 0,-1-13 0,-13 14 16,13-14-16,-13 13 0,13-13 0,-13 13 0,14-13 0,-1 13 0,0-13 0,0 14 0,0-1 0,1-13 0,-1 0 15,0 13-15,0-13 0,1 0 0,-14 13 0,26-13 0,-13 0 0,1 13 0,-1-13 0,0 14 0,0-14 16,0 0-16,1 0 0,12 0 0,-13 0 0,14 0 0,-14 0 0,0 0 0,-13 13 0,27-13 15,-1 0-15,-13 0 0,1 0 0,12 0 0,-13 0 0,27 0 0,39 0 16,-52 0-16,-14 0 0,0 0 0,14 0 0,-14 0 0,13 0 0,27 0 0,0 13 0,-39-13 16,38 0-16,-25 0 0,-14 0 0,14 13 0,26-13 0,-40 0 0,26 0 0,28 14 0,-28-14 0,1 0 15,0 0-15,13 0 0,-27 0 0,-13 0 0,14 0 0,12 0 0,-25 0 0,39 0 0,26 0 0,-26 0 0,-14 0 16,-12 0-16,13 0 0,13 0 0,-40 0 0,13 0 0,1 0 0,12 0 0,-12 0 0,26 0 0,-14 0 0,1 0 16,13 0-16,-40 0 0,14 0 0,-1 0 0,1 0 0,-1 0 0,-13 0 0,1 0 0,12 0 0,14-14 15,-1 14-15,-25 0 0,12 0 0,-13 0 0,14 0 0,-14 0 0,0 0 0,14 0 0,-14 0 0,13 0 16,14 0-16,-13 0 0,-14 0 0,0 0 0,13-13 0,-12 13 0,-1 0 0,13 0 0,-12 0 0,12 0 0,-13 0 0,27-13 15,0 13-15,-14 0 0,1 0 0,-14 0 0,26 0 0,-12 0 0,-14 0 0,14-13 0,-14 13 16,27 0-16,-14-14 0,0 14 0,1 0 0,-14 0 0,0-13 0,14 13 0,-14 0 0,14-13 0,-14 13 0,13 0 0,-13 0 16,14-13-16,-1 13 0,1 0 0,13-13 0,-27 13 0,0 0 0,0-14 0,0 14 0,1 0 15,-1 0-15,0 0 0,0 0 0,1 0 0,-14-13 0,13 13 0,0 0 0,0 0 16,1 0-16,-1 0 0,-13-13 0,13 13 16,0 0-16,0 0 0,-13-13 0,14 13 0,-1 0 0,0 0 15,0 0-15,1 0 0,-14-14 0,13 14 0,13 0 0,-13 0 0,-13-13 0,14 13 0,-1 0 0,0 0 16,-13-13-16,27 13 0,-27-13 0,13 13 0,0 0 0,14-13 0,-1-1 0,0 14 0,1-13 15,-27 0-15,13 13 0,0 0 0,1-13 0,-1 13 0,0-14 0,0 14 0,14-13 0,-1 0 0,-13 0 0,1 13 16,-1-14-16,0 14 0,14-13 0,-14 13 0,-13-13 0,13 13 0,0-13 0,0 13 0,1-13 16,-1 13-16,0-14 0,-13 1 0,0 0 15,13 13-15,-13-13 0,14 13 0,-14-14 16,0 1-16,0 0 0,0 0 0,13-1 0,-13 1 0,0-13 16,0 13-16,0-1 0,0 1 0,0 0 0,0 0 0,13-1 15,-13 1-15,0 0 0,0 0 0,0 0 0,0-1 0,0 1 16,0 0-16,0 0 0,0-1 15,-13 14-15,13-13 0,0 0 0,0 0 0,-13 13 16,13-14-16,-14 14 0,14-13 0,0 0 0,0 0 16,-13 0-16,13-1 0,0 1 0,0 0 0,-13 13 0,13-13 0,0-1 15,0 1-15,-13 13 0,13-13 0,-14 0 0,14-1 0,0 1 0,-13 13 0,13-13 16,0 0-16,-13 0 0,13-1 0,-13 1 0,0 13 0,13-13 0,-14 13 0,14-13 0,-13-1 16,13 1-16,-13 13 0,0-13 0,-1 0 0,1 13 0,0-14 0,13 1 0,-13 13 0,0 0 15,13-13-15,-14 13 0,1 0 0,13-13 0,-26 13 0,-1-27 0,14 27 0,-14-13 16,1 13-16,26-13 0,-13 13 0,0-13 0,-1 13 0,1-14 0,0 14 0,0-13 15,-1 13-15,1 0 0,0-13 0,0 13 0,-1-13 0,1-1 0,0 14 0,0 0 16,13-13-16,-13 13 0,-1 0 0,14-13 0,-13 13 0,0 0 0,13-13 0,-27 0 0,14 13 0,0-14 0,0 14 16,0-13-16,-1 13 0,1 0 0,13-13 0,-13 13 0,0-13 0,-1 13 0,-12-14 0,-1 14 15,1-13-15,0 13 0,26-13 0,-40 13 0,27 0 0,-14 0 0,14-13 0,-40 13 0,40 0 16,-27 0-16,27 0 0,-14 0 0,1 0 0,13 0 0,-40 0 0,26 0 0,14 0 0,-27 0 0,1 0 0,-27 0 16,39 0-16,-13 0 0,27 0 0,-26 0 0,-1 0 0,13 0 0,14 0 0,-40 0 0,27 0 0,-27 0 15,13 0-15,14 0 0,-1 0 0,1 0 0,-1 0 0,1 0 0,-14 0 0,1 0 0,25 0 0,-52 13 16,26-13-16,1 0 0,26 0 0,-27 0 0,27 0 0,-27 13 0,27-13 0,-14 0 0,14 0 15,0 0-15,-14 0 0,-12 0 0,25 0 0,1 13 0,0-13 0,0 0 0,-1 0 0,-12 0 0,13 0 0,-14 0 0,1 0 16,13 0-16,-27 0 0,13 14 0,14-14 0,0 0 0,-13 13 0,12-13 0,1 0 0,-27 0 16,1 13-16,-1 0 0,27-13 0,-14 0 0,27 14 0,-26-14 0,-1 0 0,14 13 15,0-13-15,0 13 0,0-13 0,-27 13 0,27-13 0,-1 13 0,1-13 0,0 0 0,0 14 16,-1-1-16,1-13 0,0 0 0,13 13 0,-13-13 0,0 0 0,-1 0 0,14 13 0,-13-13 0,0 0 16,0 0-16,13 14 0,-14-14 0,1 0 0,0 0 15,0 13-15,13 0 141</inkml:trace>
  <inkml:trace contextRef="#ctx0" brushRef="#br0" timeOffset="40100.91">22410 8916 0,'0'-13'78,"0"0"-78,0 0 16,0 0-16,0-1 0,0 1 0,0 0 16,0 0-16,0-1 15,-13 14 48,0 0-48,13 14-15,-13-14 0,13 13 0,-14-13 0,14 13 16,-13-13-16,13 13 0,-13-13 0,13 14 0,-13-14 0,13 13 16,-14-13-16,14 13 0,-13-13 0,13 13 0,-13 0 15,0 1-15,13-1 16,-14-13 0,14 13-16,0 0 15,0 1 1,0-1 78,0 0-79,0 0-15,0 1 16,14-14 31,-1 0-47,0 0 15,0 0-15,1 0 16,-1 0-16,0 0 16,-13-14-1,13 14-15,-13-13 0,14 13 16,-14-13-16,13 13 0,-13-13 15,13 13-15,-13-14 79,13 14-79,-13-13 15,0 0 126,0 0-141,0-1 15,0 1-15,13 13 0,-13-13 16,0 26 47,14-13-63,-14 13 0,0 1 15,0-1-15,0 0 0,0 0 16,0 1-16,0-1 0,0 0 0,0 0 15,0 1-15,13-14 0,-13 13 0,0 0 0,0 0 16,0 0-16,13-13 47,-13-13-31,13 13-1</inkml:trace>
  <inkml:trace contextRef="#ctx0" brushRef="#br0" timeOffset="41230.8">24567 8599 0,'0'13'0,"0"14"15,0-14-15,0 0 0,13-13 0,-13 13 16,0 1-16,0-1 0,0 0 0,0 0 15,0 0 1,0 1-16,0-1 16,0 0-16,0 0 0,0 1 15,0-1-15,0 0 0,0 0 0,0 1 0,0-1 0,0 0 16,0 0-16,0 0 0,0 1 0,0-1 16,0 0-16,0 0 0,0 1 0,0-28 140,0 1-140,0 0 16,0 0-16,0-1 15,0 1-15,13 13 0,-13-13 0,0 0 0,13 13 16,-13-13-16,13 13 0,-13-14 0,14 1 0,-14 0 16,13 13-16,0 0 15,-13 13 79,0 0-94,0 1 16,0-1-16,0 0 0,0 0 0,0 0 0,0 1 15,0-1-15,0 0 0,0 0 0,0 1 0,0-1 16,0 0-16,0 0 0,-13-13 0,13 14 0,0-1 16,-13-13 46,13-13 1,-14 13-48,14-14-15,0 1 0</inkml:trace>
  <inkml:trace contextRef="#ctx0" brushRef="#br0" timeOffset="42507.54">24289 9895 0,'0'14'93,"-13"-14"-93,13 13 0,-14-13 0,14 13 16,-13-13-16,0 0 0,13 13 0,0 1 0,-13-14 16,13 13-16,-14-13 15,14 13 48,0 0 31,0 0-79,14-13-15,-14 14 16,13-14-16,0 0 62,0 0-46,1 0-16,-1 0 0,0 0 0,0-14 0,0 14 0,1-13 16,-1 13-16,0 0 0,0 0 0,-13-13 0,14 13 0,-1 0 15,0-13 126,0 13-126,-13-13-15,0-1 0</inkml:trace>
  <inkml:trace contextRef="#ctx0" brushRef="#br0" timeOffset="45514.47">24262 9909 0,'14'0'140,"-14"-14"-140,0 1 16,13 13-16,-13-13 0,0 0 0,13 13 16,-13-14-16,13 14 0,-13-13 0,0 0 15,13 13-15,1 0 16,-14-13 46,13 13-46,-13-13-16,13 13 16,0 0 77,-13-14-77,14 14-16,-1 0 31</inkml:trace>
  <inkml:trace contextRef="#ctx0" brushRef="#br0" timeOffset="163765.31">21537 9036 0,'-13'0'0,"26"0"0,-26 13 0,13 0 0,-13-13 0,13 13 0,-14-13 16,14 13-16,-13 1 0,13-1 0,-13-13 0,13 13 0,0 0 0,-27 1 0,1 39 16,26-40-16,-13-13 0,13 13 0,-13-13 0,-1 40 15,1-40-15,13 26 0,-13-26 0,0 13 0,13 1 16,-14-1-16,14 0 0,0 0 125,0 0-125,0 1 0,0-1 0,-13-13 0,13 13 16,0 0-16,0 1 0,0-1 0,0 0 15,0 0-15,0 1 0,-13-14 0,13 13 0,0 0 16,0 0-16,0 0 0,0 1 31,0-1-15,0 0-16,0 0 0,0 1 0,0-1 0,0 0 0,0 66 15,0-65-15,0-1 0,0 0 0,0 14 0,0-14 0,0 13 0,0 80 16,0-93-16,0 14 0,0-14 0,0 0 0,0 0 0,0 14 0,0 105 16,0-119-16,0 14 0,0-1 0,0-12 0,0 12 0,0 80 15,0-93-15,0 0 0,0 1 0,0-1 0,0 0 0,-13 0 16,13 67-16,0-67 0,0 0 0,0 0 15,0 27-15,0-27 0,0 0 16,13-13 31,0 0-31,-13-13-16,13 13 0,-13-13 0,14 13 15,-14-13-15,13 13 0,-13-13 0,13-1 0,-13 1 0,13 13 0,-13-13 16,14 13-16,-14-13 0,13 13 0,-13-14 0,0 1 0,13 13 0,0-39 15,-13 25-15,13 14 0,-13-13 0,14 13 0,-14-13 0,26-53 16,-13 52-16,1 1 0,-14-13 0,13 26 0,-13-13 0,53-67 16,-53 67-16,0 0 0,39-27 0,-25 27 15,-1-27-15,-13 27 0,13 0 0,0-1 0,-13 1 0,27-40 16,-27 40-16,13 13 0,-13-13 0,0 0 0,13-1 0,1-39 16,-14 40-16,0 0 0,0 0 0,0-1 0,0 1 0,13-66 15,-13 66-15,13-1 0,-13 1 0,0 0 0,0-13 0,0 12 16,13-65-16,-13 66 0,0-14 0,0 14 0,0-13 0,0 12 15,0 1-15,0-93 0,0 93 0,0 0 0,-13 0 16,13-1-16,0-12 0,0 13 0,0-1 0,-13 1 0,13 0 0,0 0 16,0 0-16,-13 13 0,13-27 0,-14 14 0,14 0 15,-13 13-15,13-14 0,-13 14 16,13-13 0,-13 13-16,-1 0 62,1 0-62,0 0 16,13 13-16,-13-13 0,13 14 15,-14-14-15,14 13 94</inkml:trace>
  <inkml:trace contextRef="#ctx0" brushRef="#br0" timeOffset="165130.21">25916 9221 0,'0'0'0,"0"13"0,-13-13 0,13 13 15,-14 14-15,14-14 0,0 0 0,0 0 0,-13-13 0,13 14 16,-13 38-16,13-38 0,0-1 0,0 0 0,0 0 0,0 14 0,-13-27 15,13 13-15,-13 53 0,13-53 0,0 1 0,0-1 0,0 0 0,0 0 0,0 1 16,0-1-16,0 13 0,0 27 0,0-13 0,0-27 0,0 0 0,0 1 0,0 12 0,0 0 16,13-26-16,-13 14 0,0 12 0,0-13 0,13 80 0,0-80 0,-13 0 0,13-13 0,-13 14 15,0-1-15,0 0 0,14 14 0,-14-1 0,26 14 0,-26-27 0,0 0 0,13-13 16,-13 13-16,0 1 0,14-14 0,-14 13 0,0 0 0,39 40 0,-39-40 0,14 1 16,-14-1-16,13-13 0,-13 13 0,13 0 0,0 14 0,0-27 0,-13 13 15,0 0-15,14-13 0,-1 0 0,-13 13 0,13-13 0,-13 14 16,13-14 15,-13 13-31,0 0 0,14-13 0,-1 13 16,0-13-16,-13 14 0,13-14 0,1 13 0,12-13 15,-26 13-15,13-13 0,0 0 0,1 13 0,-1-13 0,0 0 0,0 0 16,1 0-16,-1 0 0,0 0 0,0 0 16,0 0-16,1 0 15,-1 0-15,-13-13 0,0 0 0,13 13 16,-13-13-16,13 13 0,-13-14 0,14 14 0,-14-13 0,0 0 0,13 13 15,-13-13-15,13-1 0,14-12 0,-27 13 0,0-1 0,13 1 0,-13 0 16,0 0-16,26-27 0,-26 27 0,13 13 0,-13-13 0,0-1 0,0 1 16,0 0-16,14 13 0,-14-13 0,13-40 0,-13 40 0,0-14 0,0 14 15,0 0-15,0-1 0,13-25 0,-13 25 0,0 1 0,0 0 0,0 0 16,0 0-16,0-1 0,0 1 0,0-40 0,0 40 0,0 0 16,0-1-16,0 1 0,0 0 0,0 0 0,-13-53 0,13 52 15,0 1-15,0 0 0,-13 0 0,13 0 0,-27-67 16,14 67-16,13 0 0,0-1 0,0 1 0,-13 13 0,0-13 0,13 0 0,0 0 0,-14-14 0,14 14 0,-13 13 15,13-13-15,0-1 0,-13 14 0,0-13 0,13 0 0,0 0 0,-14 13 0,-12-53 16,13 40-16,13-1 0,-14 1 0,14 0 0,-13 13 0,0-40 16,0 40-16,13-13 0,-13 13 0,13-13 0,0 0 0,-14-1 15,1 14-15,13-13 0,-13 13 0,13-13 16,-13 13-16,-1 0 16,1 0-1,0 0-15,0 0 0,0 0 0,-1 0 16,1 0-16,0 0 0,0 0 0,13 13 0,-14-13 0,1 0 15,0 0-15,13 13 0,-13-13 0,-1 0 0</inkml:trace>
  <inkml:trace contextRef="#ctx0" brushRef="#br0" timeOffset="175663.94">23574 9247 0,'0'0'0,"-13"0"0,-13 40 16,12-27-16,14 0 0,0 1 0,0-1 0,0 0 15,0 40-15,0-40 0,0 0 0,0 1 16,0-1-16,14 40 0,-14-40 16,0 0-16,0 0 0,0 14 0,13-27 0,-13 13 0,0 0 15,13-13-15,-13 14 0,13 25 16,-13-25-16,14-14 0,-14 13 0,13-13 16,0 0-16,-13 13 0,0 0 15,13-13-15,1 0 0,-14 13 0,26-13 16,-13 0-16,0 0 0,1 0 0,-1 0 0,0 0 0,0 0 15,-13 14-15,14-14 0,-1 0 0,0 0 0,0 0 0,0 0 0,1 0 0,-1 0 0,0 0 0,0 0 16,1 0-16,-1 0 0,0 0 0,0 0 0,1 0 0,-1 0 0,0 0 0,0 0 0,0-14 0,1 14 16,12 0-16,-13 0 0,1 0 0,-14-13 0,13 13 0,0 0 0,0-13 0,1 13 0,-1 0 15,0 0-15,-13-13 0,13 13 0,0 0 0,1-13 0,-1 13 0,0 0 0,-13-14 16,13 14-16,-13-13 0,14 13 0,-14-13 0,13 13 0,0 0 0,-13-13 0,13 13 0,-13-14 16,0 1-16,14 13 0,-14-13 0,0 0 0,13 13 0,-13-14 0,13 14 15,-13-13-15,0 0 0,0 0 0,0 0 0,0-1 0,0 1 0,0 0 0,0 0 16,0-1-16,0 1 0,0 0 0,0 0 0,0-1 0,0 1 15,0 0-15,0 0 0,0 0 0,0-1 0,-13 14 0,13-13 16,0 0-16,-13 0 0,13-1 0,0 1 16,-14 13-16,14-13 0,-13 13 0,0 0 0,13-13 15,-27 0-15,14 13 0,0 0 0,13-14 0,-13 14 16,-1 0-16,-52-13 0,53 13 16,0 0-16,0 0 0,-1 0 0,1 0 0,0-13 0,0 13 0,-1 0 0,1 0 15,0 0-15,0 0 0,0 0 0,-1 0 0,1 0 0,0 0 0,13-13 0,-13 13 0,-1-14 16,1 14-16,0 0 0,0 0 0,-1 0 0,1 0 0,0 0 0,0 0 15,0 0 17,-1 0-32,1 0 0,13 14 0,-13-14 0,13 13 15,-13-13-15,-1 0 0,1 0 0,13 13 0,-13-13 0,0 0 0,13 13 0,-13-13 0,-1 0 0,14 14 16,-13-14-16,0 13 0,0-13 0,-1 0 0,1 0 0,13 13 0,-13-13 0,0 0 16,13 13-16,-14-13 0,1 0 0,13 13 15,0 1 16</inkml:trace>
  <inkml:trace contextRef="#ctx0" brushRef="#br0" timeOffset="192939.91">21564 5768 0,'0'0'0,"0"26"16,0-12-16,0-1 0,0 0 0,0 0 0,0 1 15,0-1-15,0 0 0,0 0 0,0 0 0,0 1 0,0-1 0,0 0 16,0 0-16,0 1 0,0-1 0,0 0 0,0 0 0,0 0 0,0 1 0,0-1 16,0 0-16,0 0 0,0 1 0,0-1 0,0 0 0,0 0 0,0 1 0,0-1 0,0 0 15,0 13-15,0-12 0,0-1 0,0 0 0,0 0 0,0 1 0,0-1 0,0 0 0,0 0 16,13 1-16,-13-1 0,0 0 0,0 0 0,0 0 0,0 1 0,0-1 0,0 0 0,13-13 16,-13 13-16,0 1 0,0 12 0,13-13 0,-13 1 0,0-1 0,0 0 0,0 0 0,13-13 0,-13 13 15,14 1-15,-14-1 0,0 0 0,0 0 0,13 1 0,-13-1 0,0 0 0,0 0 16,13 1-16,-13-1 0,0 0 0,0 0 0,13-13 0,-13 13 0,0 1 0,0-1 0,14-13 15,-14 13-15,0 0 0,0 1 0,0-1 0,13-13 0,-13 13 0,0 0 0,0 0 16,0 1-16,13-14 0,-13 13 0,0 0 0,0 0 0,13 1 16,-13-1-16,14-13 0,-14 13 0,0 0 0,0 1 15,13-14-15,-13 13 0,13 0 0,-13 0 16,0 0-16,13-13 0,0 0 0,-13 14 16,14-14-16,-14 13 15,13-13-15,-13 13 0,0 0 16,13-13-16,0 0 0,-13 14 0,14-14 15,-14 13-15,13-13 0,0 0 0,-13 13 0,13-13 16,1 0-16,-14 13 0,13-13 0,-13 14 0,13-14 0,0 0 0,-13 13 0,13-13 0,1 0 16,-14 13-16,26-13 0,-13 0 0,1 26 0,12-26 0,0 14 15,-12-14-15,12 0 0,-26 13 0,27-13 0,-14 0 0,0 13 0,0 0 16,1-13-16,12 0 0,-13 14 0,0-14 0,1 0 0,-1 0 0,-13 13 0,13-13 0,0 0 16,14 0-16,-27 13 0,13-13 0,0 0 0,-13 13 0,14-13 0,-1 0 0,0 0 0,0 0 0,14 0 15,-14 13-15,0-13 0,14 0 0,-14 0 0,0 0 0,0 14 0,0-14 0,1 0 0,12 0 0,-13 13 0,1-13 0,-1 0 16,0 0-16,14 0 0,-14 0 0,13 0 0,-13 0 0,1 13 0,25-13 0,-12 0 0,-14 13 0,27-13 0,-27 0 0,0 0 0,14 0 0,-1 0 0,-13 0 15,14 0-15,-1 0 0,-12 0 0,25 0 0,-26 0 0,1 14 0,52-14 0,-53 0 0,27 0 0,-14 0 0,1 0 0,-1 13 0,-13-13 16,14 0-16,-1 0 0,27 0 0,-40 0 0,1 13 0,12-13 0,14 0 0,13 0 0,-40 0 0,13 0 0,-12 0 0,12 0 0,-13 0 16,14 0-16,-14 0 0,13 0 0,-12 0 0,12 13 0,-13-13 0,14 0 0,-14 0 0,0 0 0,0 0 0,27 14 0,-27-14 0,14 0 0,-14 0 0,0 0 15,1 0-15,-1 0 0,0 0 0,0 0 0,0 0 0,27 0 0,-13 0 0,12 13 0,-25-13 0,12 0 16,-13 0-16,0 0 0,1 0 0,12 0 0,-13 0 0,14 0 0,-14 0 0,14 0 0,-14 0 0,13 13 0,-13-13 16,1 0-16,-1 0 0,0 0 0,0 0 0,27 0 0,-27 0 0,14 0 0,-1 0 0,-13 0 15,1 0-15,-1 0 0,0 0 0,0 0 0,14 0 0,-14 0 0,13 0 0,-12 0 0,-1 0 16,0 0-16,0 13 0,1-13 0,-1 0 0,0 0 0,0 0 0,1 0 0,-1 0 0,0 0 0,0 0 15,0 0-15,1 0 0,-1 0 0,0 13 0,0-13 0,1 0 16,-1 0-16,-13 14 0,13-14 0,0 0 0,1 0 16,-1 0-16,0 0 0,0 0 0,-13 13 0,13-13 0,1 0 0,-1 0 0,0 0 0,0 0 15,1 13-15,-1-13 0,0 0 0,0 0 0,0 0 0,1 0 0,-14 13 0,13-13 0,0 0 0,0 0 0,1 0 0,-1 14 16,0-14-16,0 0 0,14 0 0,-14 0 0,0 0 0,14 0 0,-14 0 0,0 0 0,0 0 0,1 0 0,12 0 16,-13 0-16,1 0 0,-1 0 0,0 0 0,0 0 0,0 0 0,1 0 0,-1 0 0,0 0 0,0 0 0,1 0 0,-1 0 15,0 0-15,0-14 0,1 14 0,-1 0 0,0 0 0,0 0 0,14-13 0,-14 13 0,0 0 16,0 0-16,1 0 0,-14-13 0,13 13 0,0 0 0,-13-13 0,13 13 0,1 0 0,-1 0 0,0 0 15,-13-14-15,13 14 0,0 0 0,1 0 0,-1-13 0,0 13 16,0 0-16,1-13 0,-14 0 0,13 13 0,0 0 16,-13-13-16,13 13 0,-13-14 0,13 14 0,-13-13 15,14 13-15,-14-13 0,0 0 0,13 13 0,0-14 0,-13 1 0,0 0 16,13 13-16,-13-13 0,0-1 0,14 14 0,-14-13 0,13 0 0,-13 0 0,13 13 0,-13-13 16,13-1-16,1 1 0,-14 0 0,13 13 0,0-13 15,0-1-15,0 1 0,-13 0 0,14 13 0,-1-13 0,0 13 16,-13-13-16,13 13 0,-13-14 0,0 1 0,14 13 0,-1 0 0,-13-13 0,13 13 0,-13-13 15,13 13-15,-13-14 0,0 1 0,14 13 0,-1 0 0,-13-13 0,13 0 0,0-1 0,-13 1 0,13 0 16,1 13-16,-14-13 0,13 13 0,-13-13 0,13 13 0,-13-14 0,0 1 0,13 13 0,-13-13 0,14 0 16,-1 13-16,-13-14 0,0 1 0,13 13 0,-13-13 0,0 0 0,13 13 0,-13-14 0,0 1 15,13 13-15,-13-13 0,14 13 0,-14-13 0,0 0 0,13 13 0,-13-14 0,0 1 16,13 13-16,-13-13 0,0 0 0,13-1 0,1 1 0,-14 0 0,13 13 16,-13-13-16,0 0 0,13-1 0,-13 1 0,13 0 0,-13 0 0,14 13 0,-14-14 0,13 1 15,-13 0-15,0 0 0,13 13 0,-13-14 0,0 1 0,13 0 0,0 13 0,-13-13 0,0 0 0,0-1 16,14 14-16,-14-13 0,0 0 0,0 0 0,13 13 0,-13-14 0,0 1 15,0 0-15,0 0 0,13 13 0,-13-14 0,13 1 16,-13 0-16,0 0 0,0 0 16,14 13-16,-14-14 0,0 1 15,0 0-15,13 13 0,-13-13 0,0-1 16,13 14-16,-13-13 0,0 0 0,13 13 0,-13-13 0,0-1 16,0 1-16,0 0 0,0 0 15,14 13-15,-14-13 0,0-1 0,0 1 16,0 0-16,0 0 0,0-1 15,0 1 1,0 0-16,0 0 16,0-1-16,0 1 0,0 0 15,0 0-15,0 0 0,0-1 0,-14 1 16,14 0-16,-13 13 0,13-13 0,0-1 0,0 1 16,-13 13-16,13-13 0,-13 0 0,13 0 15,-14 13-15,14-14 0,-13 14 0,13-13 0,-13 13 16,0 0-16,13-13 0,-14 13 0,1 0 0,0 0 0,13-13 0,-13 13 15,13-14-15,-13 14 0,-1 0 0,1-13 0,0 13 0,0 0 0,-1 0 0,14-13 0,-13 13 0,-13 0 0,12-13 16,1 13-16,0-14 0,0 14 0,0 0 0,-1 0 0,1-13 0,-13 13 0,12-13 0,1 13 0,-13-13 16,13 13-16,-14 0 0,14-13 0,-14 13 0,1-14 0,13 14 0,-27 0 0,14-13 0,12 0 0,-12 13 15,-1 0-15,14 0 0,13-13 0,-40 13 0,27 0 0,-13 0 0,-14-14 0,27 1 0,-14 13 0,1 0 16,0-13-16,12 13 0,-12 0 0,-1-13 0,1 13 0,13 0 0,-14 0 0,1 0 0,-1-14 0,14 14 16,-27-13-16,27 13 0,0 0 0,-27 0 0,27 0 0,0-13 0,-14 13 0,14 0 0,0 0 0,-27-13 0,0 13 0,14 0 15,-14-13-15,14 13 0,-1 0 0,14-14 0,-27 14 0,27-13 0,-26 13 0,12-13 0,-26 0 16,40 13-16,-27 0 0,27-14 0,-13 1 0,12 13 0,1 0 0,-13-13 0,12 13 0,-25-13 15,26 13-15,-14 0 0,1-13 0,12 13 0,-12 0 0,-1-14 0,1 14 0,0-13 0,-1 13 16,-13 0-16,14-13 0,0 13 0,12 0 0,-12-13 0,-1 13 0,14 0 0,0 0 16,0 0-16,-27 0 0,-26-14 0,26 14 0,0 0 0,1 0 15,-1 0-15,-13 0 0,27 0 0,-14 0 0,14 0 0,12 0 0,-39 0 0,40 0 0,0 0 16,-27 0-16,14 0 0,-14 0 0,27 0 0,-27 0 0,27 0 0,0 0 0,-14 0 0,14 0 0,-13 0 16,12 0-16,-25 0 0,25 0 0,-25 0 0,12 0 0,14 0 0,0 0 0,0 0 0,-1 0 0,1 0 0,0 0 0,-14 0 15,14 0-15,0 0 0,0 0 0,0 0 0,-1 0 0,1 0 0,0 0 0,0 0 0,-1 0 0,-12 0 0,13 0 16,0 0-16,-1 0 0,1 0 0,0 0 0,0 0 0,-1 0 0,1 0 0,0 0 0,0 0 0,-1 0 0,1 0 0,0 0 15,0 0-15,0 0 0,-1 0 0,1 0 0,-13 0 0,12 0 0,1 0 0,-13 14 0,12-14 0,1 13 16,0-13-16,0 0 0,0 0 0,-1 0 0,1 13 0,0-13 0,0 0 0,-1 13 0,1-13 0,0 0 16,13 14-16,-13-1 0,-1-13 0,1 0 0,0 13 0,0 0 0,0-13 0,13 13 15,-14-13-15,14 14 0,-13-14 0,13 13 0,-13-13 0,0 0 16,13 13-16,-14-13 0,14 13 0,0 1 0,-13-14 16,13 13-16,-13-13 0,0 0 0,13 13 0,-14-13 0,14 13 0,0 0 15,-13-13-15,13 14 0,-13-14 0,13 13 0,-13 0 0,13 0 0,-13-13 0,13 14 0,-14-1 16,1 0-16,13 0 0,-13 1 0,0-14 0,13 13 0,-14 0 0,14 0 0,-13 0 15,0-13-15,13 14 0,-13-1 0,13 0 0,-13 0 0,-1 1 0,1-14 0,13 13 0,0 0 0,-13-13 0,13 13 16,-13-13-16,13 14 0,-14-14 0,1 0 0,13 13 0,-13 0 0,13 0 0,-13-13 0,-1 13 16,1-13-16,13 14 0,-13-14 0,13 13 0,-13-13 0,13 13 0,-13-13 15,-1 0-15,14 13 0,-13-13 0,0 14 0,0-14 0,13 13 0,-14 0 16,1-13-16,0 0 0,13 13 0,-13-13 0,13 13 0,-14-13 0,1 0 16,13 14-16,-13-14 0,13 13 0,-13-13 0,0 0 15,13 13-15,-14-13 0,1 0 16,13 13-16,-13-13 0,13 14 15,-13-14-15,-1 0 0,14 13 0,-13-13 0,0 0 16,13 13-16,-13-13 0,0 0 0,13 13 0,-14-13 0,1 0 16,13 14-16,-13-14 0,0 0 0,13 13 0,-14-13 0,1 0 0,0 13 0,0-13 0,-1 13 15,1-13-15,0 0 0,13 13 0,-13-13 0,13 14 0,-13-14 0,-1 0 0,14 13 0,-13-13 16,0 0-16,0 0 0,13 13 0,-14-13 0,1 0 0,13 13 0,-13 1 0,0-14 16,-1 0-16,14 13 0,-13-13 0,13 13 15,-13-13-15,0 0 16</inkml:trace>
  <inkml:trace contextRef="#ctx0" brushRef="#br0" timeOffset="194509.6">24633 5001 0,'0'-14'0,"-14"14"0,1-13 15,13 0-15,-13 13 0,13-13 0,0-1 16,-13 14-16,0 0 0,13-13 0,-14 13 16,14-13-16,-13 13 0,13-13 0,0 0 15,-13 13-15,0 0 0,13-14 0,-14 14 0,1 0 16,13-13-16,-13 13 0,0 0 0,0 0 0,13-13 15,-14 13-15,1-13 0,0 13 0,0 0 0,-1 0 0,1 0 0,0 0 0,0-14 0,-1 14 0,1 0 0,0 0 16,-27 0-16,14-13 0,13 13 0,-1 0 0,1 0 0,0 0 0,0-13 0,-1 13 0,1 0 16,0 0-16,0 0 0,-27 0 0,27 0 0,0 0 0,-1 0 0,1 0 0,0-13 0,0 13 0,-1 0 15,1 0-15,0 0 0,0 0 0,0 0 0,-1 0 0,1 0 0,0 0 0,0 0 16,-1 0-16,1 0 0,0 0 16,13 13-16,-13-13 0,13 13 0,-14-13 0,1 0 15,13 13-15,-13-13 0,0 14 0,0-14 16,-1 0-16,14 13 0,-13-13 0,0 13 0,0-13 0,13 13 0,-14-13 0,1 0 15,13 14-15,-13-14 0,0 0 0,0 13 0,-1-13 0,14 13 0,-13-13 0,13 13 16,-13-13-16,0 0 0,13 13 0,-14-13 0,14 14 0,-13-14 0,13 13 0,-13-13 0,13 13 0,-13-13 16,-1 13-16,1-13 0,13 14 0,0-1 0,-13-13 0,13 13 0,-13 0 0,0 1 15,-1-14-15,14 13 0,0 0 0,-13-13 0,13 13 0,-13 0 0,0-13 0,13 14 0,0-1 16,-14 0-16,14 0 0,-13-13 0,13 14 0,0-1 16,0 0 46,0 0-46,0 1-16,13-14 0,-13 13 0,0 0 15,27 0-15,-27 0 0,13 14 16</inkml:trace>
  <inkml:trace contextRef="#ctx0" brushRef="#br0" timeOffset="195722.02">23310 4908 0,'0'13'0,"0"0"15,0 1-15,0-1 0,0 0 0,0 0 16,13 1-16,-13-1 0,0 0 0,0 0 16,13-13-16,-13 14 0,0-1 0,0 0 0,0 0 15,13-13-15,-13 13 0,0 1 0,0-1 16,0 0-16,0 0 0,14-13 0,-14 14 0,0-1 16,0 0-16,0 0 15,13-13 110,0 0-62,-13 14-63,0-1 62,0 0-62,13-13 16,-13 13-16,14-13 125,-14-13-125,13 13 0,-13-13 15,13 13-15,-13-13 0,13 13 0,1 0 16,-1-14-16,0 14 0,-13-13 0,13 13 0,-13-13 0,13 13 0,1 0 0,-14-13 0,13 13 16,0-14-16,0 14 0,1-13 0,-1 13 0,-13-13 0,13 13 0,0-13 15,14-1-15,-14 14 0,0 0 0,-13-13 0,13 13 0,1 0 0,-14-13 0,13 13 0,-13-13 0,13 13 16,0 0-16,-13-13 0,14 13 0,-1 0 47,-13-14-32,13 14-15,0 0 16,0 0-16,-13-13 0</inkml:trace>
  <inkml:trace contextRef="#ctx0" brushRef="#br0" timeOffset="202522.63">29038 5622 0,'0'27'32,"0"-1"-17,0-12-15,0-1 0,0 0 16,0 0-16,0 0 0,0 1 0,0-1 0,0 0 16,0 0-16,0 1 0,0-1 0,0 0 0,0 0 15,0 1-15,-13-14 16</inkml:trace>
  <inkml:trace contextRef="#ctx0" brushRef="#br0" timeOffset="202955.57">28919 5662 0,'13'0'47,"0"0"-47,1 0 0,-1 0 0,0 0 16,0 0-16,1 0 0,-1 0 0,0 0 0,0 0 15,0 0-15,1 0 0</inkml:trace>
  <inkml:trace contextRef="#ctx0" brushRef="#br0" timeOffset="203543.92">28945 5861 0,'14'0'16,"-1"0"0,0 0-1,0 0 1,1 0-16,-1 0 15,0 0-15,0 0 16,0 0-16,1 0 0,-1 0 0,-13 13 16,13-13-16,0 0 15,1 0 48,-1 0-63,0 0 0,0 0 0,1 0 15,-1 0-15,0 0 0,0 0 16</inkml:trace>
  <inkml:trace contextRef="#ctx0" brushRef="#br0" timeOffset="204849.95">29356 5675 0,'0'14'63,"0"-1"-63,0 0 0,0 0 0,0 0 16,0 1-16,0-1 0,0 0 0,0 0 0,0 1 0,0-1 15,-14-13-15,14 13 0,0 0 0,0 1 0,-13-14 0,13 13 16,0 0-16,0 0 0,0 0 15,0 1-15,0-1 16,0 0-16,0 0 0,0-26 63,0 0-63,0 0 0,0-1 15,0 1-15,0 0 0,0 0 0,0 0 0,0-1 0,0 1 0,0 0 16,0 0-16,0-1 0,0 1 0,0 0 0,0 0 15,0-1-15,0 1 0,0 0 0,0 0 16,13 13-16,-13-13 0,0-1 0,0 1 0,0 0 16,0 0-16,14 13 0,-14-14 0,0 1 15,13 13-15,-13-13 16,13 13-16,0 0 16,0 0-16,-13-13 15,14 13-15,-1 0 63,-13 13-63,13-13 0,-13 13 0,0 0 0,13 1 0,-13-1 15,14-13-15,-14 13 0,0 0 0,13 1 0,-13-1 0,13-13 0,-13 13 16,0 0-16,0 0 0,13-13 0,-13 14 0,0-1 0,0 0 16,-13-13 249,0 0-265,0 0 16,-1 0-16,1 0 15,0 0-15,0 0 0,-1 0 16,1 0-16,13 13 141,0 1-141,13-14 0,-13 13 15,14-13-15,-14 13 0,13-13 0,0 0 0,-13 13 0,0 1 16,13-14-16,-13 13 0,14-13 0,-14 13 0,13-13 16,-13 13-16,13-13 0</inkml:trace>
  <inkml:trace contextRef="#ctx0" brushRef="#br0" timeOffset="205729.91">28178 7144 0,'0'13'15,"0"0"-15,0 0 0,0 1 0,13-14 16,-13 13-16,0 0 0,0 0 0,0 1 0,0-1 0,14 0 0,-14 0 15,0 0-15,0 1 0,0-1 0,0 0 0,0 0 16,0 1-16,0-1 0,0 0 0,0 0 0,0 1 0,0-1 0,0 0 16,0 0-16,0 0 0,0 1 0,0-1 0,0 0 0,0 0 0,0 1 0,0-1 15,0 0-15,0 0 0,0 1 0,0-1 0,0 0 16,0 0-16,0 0 0</inkml:trace>
  <inkml:trace contextRef="#ctx0" brushRef="#br0" timeOffset="206159.54">28033 7197 0,'13'0'16,"0"0"-1,0 0-15,1 0 0,-1 0 16,0 0-16,0 0 0,0 0 16,1 0-16,-1 0 0,0 0 0,0 0 15,1 0-15,-1 0 0,0 0 0,0 0 0,1 0 16,-1 0-16,0 0 0,0 0 0,-13 13 0,13-13 0,1 13 0,-1-13 16,-13 13-16,13-13 0,-13 14 15,13-14-15,-13 13 47</inkml:trace>
  <inkml:trace contextRef="#ctx0" brushRef="#br0" timeOffset="206518.96">28072 7633 0,'14'0'0,"-1"0"0,0 0 16,0 0-1,0 0 1,1 0-16,-1 0 0,0 0 16,0 0-16,1 0 0,-1-13 0,0 13 0,0 0 0,1 0 15,-1 0-15,0 0 0,0 0 0,0 0 0,1 0 0,-1 0 0,0-13 0,0 13 0,1 0 16,-1 0-16,0 0 0,0 0 0,0 0 0,1 0 0,-14-13 16</inkml:trace>
  <inkml:trace contextRef="#ctx0" brushRef="#br0" timeOffset="207444.8">28601 7223 0,'0'13'31,"0"1"-31,0-1 16,0 0-16,0 0 0,0 0 0,0 1 16,0-1-16,-13-13 0,13 13 0,0 0 0,0 1 0,0-1 0,0 0 15,-13-13-15,13 13 0,0 1 0,0-1 0,0 0 0,0 0 0,-13-13 16,13 13-16,0 1 0,0-1 0,0 0 0,0 0 0,-13-13 16,13 14-16,0-1 0,0 0 0,0 0 0,-14-13 15,14 14-15,0-1 0,0 0 16,-13-13-16,13 13 0,0 0 0,0 1 0,0-1 15,0 0-15,-13-13 0,13-13 47,0 0-47,0-1 0,0 1 16,0 0-16,0 0 0,0 0 0,0-1 0,0 1 0,0 0 0,0 0 0,13 13 16,-13-14-16,0 1 0,0 0 0,0 0 0,13 13 0,-13-14 0,0 1 0,0 0 15,0 0-15,0 0 0,0-1 0,14 14 0,-14-13 0,0 0 16,0 0-16,13 13 0,-13-14 0,0 1 0,13 13 15,-13-13-15,0 0 0,13 13 0,-13-14 0,13 14 0,-13-13 16,14 0-16,-14 0 0,13 13 0,-13-13 16,13 13-16,-13-14 0,13 14 15,1 0 32,-14 14-47,13-14 0,-13 13 0,13-13 0,-13 13 0,13-13 16,-13 13-16,14-13 0,-14 13 0,13-13 0,-13 14 0,0-1 0,13-13 15,-13 13-15,13 0 0,-13 1 0,0-1 16,0 0-16,0 0 16,0 1-1,0-1-15,-13-13 0,13 13 16,-13-13-16,0 0 16,13 13 46,0 0-62,0 1 0,0-1 16,0 0-16,0 0 15,0 1 17,0-1-17,13-13-15,-13 13 0,13-13 0,-13 13 0,13-13 16,0 14-16,-13-1 0,14-13 0,-1 0 15,-13 13-15</inkml:trace>
  <inkml:trace contextRef="#ctx0" brushRef="#br0" timeOffset="208433.02">28562 6839 0,'0'0'0,"-13"0"0,-1 0 0,1 0 0,0 0 0,-40 14 16,40-1-16,-1-13 0,1 0 0,0 0 16,0 0-16,0 0 15,13 13-15,-14-13 16,1 0-16,13 13 0,0 1 15,-13-14-15,13 13 0,-13-13 0,13 13 16,-14-13-16,14 13 0,0 1 0,-13-14 0,13 13 16,0 0-16,0 0 15,0 0-15,0 1 0,0-1 16,0 0-16,0 0 0,0 1 16,0-1-16,0 0 0,13-13 0,-13 13 0,0 1 0,14-14 15,-14 13-15,13 0 0,-13 0 0,0 0 0,13-13 0,-13 14 16,13-14-16,-13 13 0,14-13 0,-14 13 0,13 0 0,0 1 15,0-14-15,-13 13 0,13-13 0,1 0 0,-14 13 0,13-13 0,-13 13 0,13-13 0,0 0 0,1 0 16,-14 13-16,13-13 0,0 0 0,0 0 0,1 0 0,-1 14 0,0-14 0,0 0 0,0 0 16,1 0-16,-1 0 0,0 0 0,14 0 0,-14 0 0,-13 13 0,13-13 0,0 0 0,1 0 0,-1 0 0,0 0 0,0 0 0,0 0 15,14 0-15,-14 0 0,0 0 0,1 0 0,-1 0 0,0 0 0,0 0 0,0 0 0,1 0 0,-1 0 0,0 0 16,0 0-16,1 0 0,-1 0 0,0 0 0,0 0 0,1 0 0,-1 0 0,0 0 0,0 0 0,0-13 16,1 13-16,-1 0 0,0 0 0,-13-14 0,13 14 0,1 0 0,-1 0 15,-13-13-15,13 13 0,-13-13 0,13 13 0,1 0 0,-1 0 16,-13-13-16,13 13 0,0 0 0,-13-13 0,13 13 15,1 0-15,-14-14 0,13 14 0,-13-13 0,13 13 16,-13-13-16,13 13 0,1 0 16,-14-13-16,0-1 0,13 14 15,-13-13-15,0 0 0,0 0 0,0 0 16,13-1-16,-13 1 0,0 0 0,0 0 16,0-1-16,0 1 0,0 0 0,0 0 15,0-1-15,0 1 0,0 0 0,0 0 16,0 0-1,-13 13-15,13-14 0,-13 14 0,-1 0 16,1 0-16,0 0 0,0 0 0,-1 0 0,1-13 0,0 13 0,0 0 16,0 0-16,-1 0 0,1 0 0,0 0 0,0 0 0,-1 0 0,1 0 0,0 0 15,0 0-15,-1 0 0,1 0 0,0 0 0,0 0 0,0 0 0,-1 0 16,1 0-16,0 0 0,0 0 0,-1 0 0,1 0 16,0 0-16,0 0 0,-1 0 0,1 0 0,0 0 15,0 0-15,0 0 0,-1 0 0,1 0 0,0 0 0,0 0 0,-1 0 0,-12 0 16,13 0-16,0 0 0,-1 0 0,1 0 0,0 0 0,0 0 0,-1 0 0,1 0 0,0 0 15,0 0-15,-1 0 0,1 0 0,0 0 0,0 0 0,0 0 0,-1 0 0,1 0 16,0 0-16</inkml:trace>
  <inkml:trace contextRef="#ctx0" brushRef="#br0" timeOffset="209210.92">29461 7355 0,'0'14'32,"0"-1"-17,14-13-15,-14 13 0,0 0 0,0 1 0,0-1 0,0 0 16,0 0-16,0 0 0,0 1 0,0-1 0,0 0 0,0 0 0,0 1 0,0-1 15,0 0-15,0 0 0,0 1 0,0-1 0,0 0 0,0 0 16,0 0-16,0 1 0,0-1 0,0 0 0,0 0 16,0 1-16</inkml:trace>
  <inkml:trace contextRef="#ctx0" brushRef="#br0" timeOffset="209599.54">29342 7541 0,'14'0'47,"-1"0"-32,0 0-15,0 0 0,0 0 0,1 0 0,-1 0 16,0 0-16,0 0 0,1 0 0,-1 0 0,0 0 0,0 0 0,1 0 15,-1 0-15,0 0 0,0 0 0,0 0 0,1 0 0,-1 0 16,0 0-16,0 0 0,1 0 0,-1 0 16,0 0-16,0 0 0,0 0 0,1 0 15</inkml:trace>
  <inkml:trace contextRef="#ctx0" brushRef="#br0" timeOffset="210523.98">30030 7395 0,'-13'0'31,"13"13"-31,0 1 0,-13-14 0,0 0 0,13 13 16,-14-13-16,14 13 0,-13-13 0,13 13 0,-13-13 0,13 13 0,-13-13 0,13 14 0,-14-14 16,14 13-16,0 0 0,-13-13 0,13 13 0,-13 1 0,0-14 0,13 13 0,0 0 0,-14-13 15,14 13-15,0 1 0,-13-14 0,13 13 0,0 0 0,-13 0 0,13 0 0,-13 1 0,0-1 16,13 0-16,0 0 0,-14-13 0,14 14 0,0-1 0,0 0 0,0 0 0,-13-13 15,13 14-15,0-1 0,0 0 0,0 0 0,0 0 32,13 14-17,1-27-15,-1 13 0,0-13 16,-13 13-16,13-13 0,-13 14 0,13-14 0,-13 13 0,14-13 0,-1 0 0,-13 13 0,13-13 16,0 0-16,-13 13 0,14-13 0,-1 0 0,0 0 0,-13 14 15,13-14-15,1 0 0,-1 0 0,0 0 16,0 0-1,0-14 1,1 14-16,-14-13 0</inkml:trace>
  <inkml:trace contextRef="#ctx0" brushRef="#br0" timeOffset="210944.76">29871 7646 0,'14'0'63,"-1"0"-63,0 0 0,-13-13 0,13 13 0,1 0 0,-1 0 15,0 0-15,-13-13 0,13 13 0,1 0 0,-1 0 0,0 0 0,0 0 0,0 0 0,1 0 16,-1 0-16,0 0 0,14 0 0,-14 0 0,0 0 0,0 0 0,0 0 0,1 0 0,-1 0 15,13 0-15,-12 0 0,-14-13 63,13 13-63</inkml:trace>
  <inkml:trace contextRef="#ctx0" brushRef="#br0" timeOffset="212025.19">30387 7395 0,'0'13'31,"0"1"-31,0-1 0,0 0 0,0 0 0,0 0 0,0 1 16,0-1-16,0 0 0,0 0 0,0 1 0,0-1 0,0 0 15,0 0-15,0 1 0,0-1 0,0 0 0,0 0 0,-13 0 16,13 1-16,0-1 0,0 0 0,-13 0 0,13 1 0,0-1 16,0 0-16,0 0 0,-13-13 0,13 14 0,0-1 0,0 0 0,0 0 15,-14 0-15,14 1 0,0-1 0,0 0 0,0 0 16,-13 1-16,13-28 62,0 1-62,0 0 0,0 0 0,0-1 0,0 1 0,0 0 0,0 0 16,0 0-16,0-1 0,0 1 0,0 0 0,13 13 0,-13-13 0,0-1 0,0 1 16,0 0-16,0 0 0,0-1 0,0 1 0,0 0 0,0 0 0,0 0 15,14 13-15,-14-14 0,0 1 0,0 0 0,0 0 16,0-1-16,0 1 0,13 13 16,-13-13-16,13 13 0,-13-13 0,0-1 15,13 14-15,-13-13 16,14 13-16,-14-13 15,13 13 1,0 0-16,-13-13 0,13 13 16,-13-13-16,14 13 15,-1 0 17,-13 13-32,13-13 0,-13 13 0,0 0 0,13-13 0,-13 13 0,0 1 15,13-14-15,-13 13 0,14 0 0,-14 0 0,13-13 0,-13 14 0,0-1 16,13-13-16,-13 13 0,0 0 0,0 1 0,13-14 0,-13 13 15,0 0-15,0 0 47,0 0-47,0 1 16,-13-14-16,0 0 0,13 13 0,-13-13 0,-1 0 16,14 13-16,-13-13 0,0 0 0,0 13 15,0-13-15,-1 0 0,1 0 0,0 0 16,26 0 249,-13 14-265,13-14 0,-13 13 0,14-13 0,-14 13 16,13-13-16,-13 13 0,13-13 0,-13 14 0,13-14 0,-13 13 0,13-13 0,-13 13 16,14-13-16,-14 13 0,13-13 0,-13 13 15,13-13-15</inkml:trace>
  <inkml:trace contextRef="#ctx0" brushRef="#br0" timeOffset="-202096.57">20757 8837 0,'-14'0'15,"1"13"1,13 1-16,0-1 16,0 0-16,0 0 0,0 0 0,0 1 15,0 25-15,0-25 0,0-1 0,0 0 0,0 0 0,0 53 16,0-52-16,0-1 0,0 0 0,0 0 16,0 1-16,0-1 0,0 0 0,0 0 0,0 1 15,0-1-15,0 0 0,0 0 16,0 0-1,13-13-15,-13 14 16,14-1-16,-1-13 0,-13 13 0,13-13 0,-13 13 16,13-13-16,27 27 0,-27-27 15,-13 13-15,13-13 0,1 0 0,12 13 16,-13-13-16,1 0 0,-1 0 0,0 0 16,0 0-16,0 0 15,-13-13-15,14 13 0,-14-13 0,0 0 16,13 13-16,-13-14 0,0 1 0,13 13 15,-13-13-15,0 0 0,0-1 0,13 14 0,-13-13 16,14 13-16,-14-13 0,0 0 0,0 0 0,0-1 0,0 1 16,0-13-16,0 12 0,0 1 0,0 0 0,0-14 15,0 14-15,0 0 0,0 0 0,0 0 16,-14 13-16,1 0 47,0 0-47,0 0 0,-1 0 0,1 0 0,0 0 15,0 0-15,0 0 0,-1 0 0,1 0 0,0 0 0,0 0 0,-1 0 16,1 0-16,0 0 0,0 0 0,-1 0 0,1 0 0,0 0 0,0 0 0,0 0 16,-1 0-16,1 0 0,0 0 0,0 0 0,-1 0 15,1 0-15,0 0 94</inkml:trace>
  <inkml:trace contextRef="#ctx0" brushRef="#br0" timeOffset="-183770.03">23072 10213 0,'0'0'0,"0"13"0,-14 0 16,14 1-16,-13-14 0,13 13 15,0 0-15,-13-13 0,13 13 0,-13-13 16,13 14-16,0-1 15,0 0-15,0 0 16,0 0 0,0 1-1,0-1-15,0 0 0,0 0 16,13-13-16,-13 14 16,0-1-16,13-13 0,-13 13 0,0 0 15,13-13-15,1 0 16,-14 14-16,13-14 0,0 0 15,-13 13-15,13-13 0,1 0 0,-1 0 0,0 0 0,0 0 16,-13 13-16,14-13 0,-1 0 0,0 0 0,0 0 0,0 0 16,1 0-16,-1 0 0,0 0 0,-13 13 0,13-13 0,1 0 0,-1 0 0,0 0 15,0 0-15,-13 13 0,13-13 0,1 0 0,-1 0 0,0 0 16,0 0-16,1 14 0,-1-14 0,0 0 0,0 13 16,1-13-16,-1 0 0,0 0 15,0 0-15,0 0 0,1 0 16,-1 0-1,-13-13 17,13 13-32,0 0 15,-13-14-15,14 14 0,-14-13 16,0 0-16,13 13 0,-13-13 0,0 0 16,13 13-16,-13-14 0,13 14 0,-13-13 0,0 0 15,0 0-15,0-1 0,0 1 0,0 0 16,0 0-16,0-1 0,0 1 15,0 0-15,0 0 0,0 0 16,-13 13-16,13-14 0,0 1 0,0 0 16,-13 0-16,13-1 0,0 1 15,0 0-15,-13 13 0,13-13 16,-14 13 0,1 0-16,13-14 0,-13 14 15,13-13 1,-13 13-16,13-13 0,-14 13 15,1 0-15,13-13 0,-13 13 0,0 0 16,13-13-16,-13 13 0,-1 0 0,1 0 16,0-14-16,0 1 15,-1 13-15,1 0 0,0 0 16,13-13-16,-13 13 0,-1 0 0,1 0 16,13-13-16,-13 13 0,0 0 15,0 0 1,-1 0-16,1 0 15,0 0 1,0 0 0,-1 0-1,1 0-15,0 0 16,0 0 0,0 13-16,13 0 15,-14-13-15,14 13 0,0 1 16,-13-14-16,13 13 0,-13-13 0,13 13 0,-13-13 15,13 13-15,-14 0 0,14 1 0,-13-14 0,13 13 16,-13-13-16,13 13 0,-13-13 0,13 13 0,-14-13 0,14 14 16,-13-14-16,13 13 62,0 0-62,0 0 16,0 1-16,0-1 0,0 0 0,0 0 15,0 0-15,-13-13 0,13 14 16,0-1-16</inkml:trace>
  <inkml:trace contextRef="#ctx0" brushRef="#br0" timeOffset="-113232.38">23125 10226 0,'-14'0'109,"14"-13"-93,-13 13-16,13-13 0,-13 13 0,0 0 0,-1 0 16,-38-14-16,38 14 0,14-13 0,-13 13 0,0 0 0,0 0 15,-14 0-15,-79-26 0,80 26 0,13 0 0,-14-13 16,1 13-16,12-14 0,-105 14 0,66-13 0,1 0 0,38 13 0,1 0 0,-27 0 16,27 0-16,0 0 0,-40 0 0,-172-27 15,212 27-15,0 0 0,-53 0 0,26 0 0,-53 0 16,80 0-16,0 0 0,-53 0 0,52 0 15,1 0-15,0 0 16,0 0 0,0 0-1,-1 0 1,14 14 0,-13-14-16,0 0 0,0 0 0,13 13 15,-14 0-15,1-13 0,13 13 0,-13-13 0,0 0 0,13 14 0,-14-1 16,-12 0-16,13-13 0,13 13 0,-13-13 0,13 13 0,-14-13 15,1 27-15,13-14 0,-13-13 0,0 0 16,13 13-16,13-13 109,0 0-109</inkml:trace>
  <inkml:trace contextRef="#ctx0" brushRef="#br0" timeOffset="-112126.04">23601 10266 0,'13'0'31,"-13"-13"-31,13 13 0,-13-14 0,14 14 0,-1 0 0,0 0 0,-13-13 16,13 13-16,0 0 0,1 0 0,-1-13 0,0 13 0,0 0 0,1 0 0,-1-13 0,0-1 0,0 14 0,0 0 0,1 0 0,25-13 15,-12 0-15,13 0 0,-27 13 0,13 0 0,-13-13 0,1 13 0,25-14 0,-25 1 0,-1 13 0,27 0 0,-27 0 0,13-13 0,1 13 16,-14-13-16,27 13 0,-27 0 0,40 0 0,-27-14 0,27 1 0,-26 13 0,-1 0 0,-13-13 0,27 13 0,-14 0 0,1 0 0,-14 0 0,14-13 16,12 13-16,-26 0 0,14 0 0,-14-14 0,53 14 0,-39 0 0,-14 0 0,0 0 0,14 0 0,-1 0 0,-13 0 0,1-13 0,25 13 0,-25 0 15,-1 0-15,0-13 0,13 13 0,-12 0 0,-1 0 0,0 0 0,0 0 0,1 0 0,-1 0 0,0 0 0,0 0 0,0 0 0,1 0 0,-1 0 0,0 0 16,0 0-16,1 0 0,-1 0 0,0 0 0,0 0 0,1 0 0,-1 0 0,-13-13 0,13 13 15,0 0-15,0 0 0,1 0 0,-1 0 0,0 0 16,0 0-16,1 0 0,-14-13 0,13 13 0,0 0 16,0 0-16,1 0 0,-1 0 0,0 0 15,0 0-15,0 0 0,1 0 0,-1 0 16,0 0-16,0 0 0,1 0 16,-1 0-16,0 0 0,0 0 15,1 13-15,-1-13 16,0 0-16,-13 13 0,13-13 0,0 0 0,1 0 15,-14 13-15,13-13 0,-13 13 0,13-13 0,0 0 16,-13 14 15,14-14-31,-14 13 0,13-13 0,-13 13 16,13-13-16,0 0 0,-13 13 0,0 1 16,14-14-1,-14 13 1,13-13-16,0 0 0,-13 13 15,13-13-15,-13 13 0,13-13 0,-13 14 0,14-14 0,-1 0 16,-13 13-16,13-13 0,-13 13 0,13-13 0,1 0 0,-1 13 0,-13 0 0,13-13 0,0 14 0,0-14 16,1 13-16,-1-13 0,0 13 0,0 0 0,1-13 0,-1 14 0,0-14 0,0 0 15,1 13-15,-1-13 0,0 0 0,0 0 0,0 0 0,1 0 0,-1 0 0,-13 13 16,13-13-16</inkml:trace>
  <inkml:trace contextRef="#ctx0" brushRef="#br0" timeOffset="-110560.36">24223 10094 0,'0'0'0,"0"13"0,-14-13 0,14 13 0,-13-13 0,13 14 0,-13-1 15,13 0-15,0 0 0,-13-13 0,13 13 0,0 1 0,-14-14 16,14 13-16,-13 0 0,13 0 0,0 1 0,0-1 0,0 0 0,-13-13 0,13 13 0,0 1 16,0-1-16,0 0 0,0 0 0,0 0 0,0 1 0,0-1 0,0 0 0,0 0 0,0 1 15,0-1-15,0 0 0,0 0 0,13 1 0,-13-1 0,13-13 0,-13 13 0,14-13 16,-14 13-16,13-13 0,0 0 0,-13 13 0,13-13 0,1 0 0,-1 0 0,0 0 15,0 0-15,1 0 0,-1 0 0,0 0 0,0 0 0,0 0 0,1 0 0,-1 0 16,0 0-16,0 0 0,1 0 0,-1 0 0,0 0 0,-13-13 0,13 13 0,1 0 0,-14-13 0,13 13 0,0 0 16,0-13-16,0 0 0,1 13 0,-1-14 0,0 14 0,-13-13 0,13 13 0,1-13 0,-1 13 15,-13-13-15,0-1 0,13 14 0,-13-13 0,13 13 0,-13-13 0,0 0 0,0-1 0,0 1 16,13 13-16,-13-13 0,0 0 0,0 0 0,0-1 0,0 1 0,0 0 16,0 0-16,0-1 0,0 1 0,0 0 0,0 0 0,0-1 0,0 1 15,0 0-15,0 0 0,-13 13 0,13-13 0,0-1 0,0 1 0,-13 13 0,13-13 0,0 0 16,0-1-16,-13 14 0,13-13 0,-13 13 0,13-13 0,0 0 15,-14 13-15,1 0 32,0 0-32,0 0 0,-1 0 15,1 0-15,13 13 0,0 0 0,-13-13 0,0 0 16</inkml:trace>
  <inkml:trace contextRef="#ctx0" brushRef="#br0" timeOffset="-110047.27">25995 10186 0,'-13'14'15,"0"-14"-15,13 13 0,0 0 0,0 0 16,-13-13-16,13 14 0,0-1 0,-14-13 0,14 13 0,0 0 0,0 1 0,0-1 0,0 0 0,0 0 16,-13-13-16,13 13 0,0 1 0,0-1 0,0 13 0,0-12 0,-13-1 0,13 0 0,0 0 0,0 1 0,0 12 15,0-13-15,0 0 0,0 1 0,0-1 0,0 0 0,0 0 0,0 1 0,0-1 0,0 0 0,0 0 0,0 0 0,0 1 0,0-1 0,0 13 16,0-12-16,0-1 0,0 0 0,0 0 0,0 1 0,0-1 0,0 0 0,13-13 0,-13 13 0,13-13 15,1 13-15,-1-13 0,0 0 0,-13 14 0,13-14 0,1 0 0,-1 0 0,0 0 0,0 0 0,0 0 16,1 0-16,-1 0 0,13-14 0,1 1 0,-14 0 0,0 13 0,14-26 0,-14 12 0,13 1 0,1 0 16,-14 0-16,0-1 0,67-52 0,-41 27 0,1-1 0,0 13 15,-14-25-15,1 25 0,-1-13 0,-13 27 0,1-13 0,-14 12 0,13 14 0,-13-26 16,0 13-16,0 0 0,13 13 0,-13-27 0,0 14 0,0 0 0,13 13 0,-13-14 0,0 1 0</inkml:trace>
  <inkml:trace contextRef="#ctx0" brushRef="#br0" timeOffset="-109403.2">21444 10160 0,'0'0'15,"0"13"-15,-13-13 0,13 13 0,-13 1 0,13-1 0,0 0 16,0 0-16,0 1 0,0-1 0,0 0 15,0 0-15,0 1 0,0-1 0,0 0 0,0 0 16,0 0-16,0 1 0,13-14 47,0 0-47,1 0 0,-1 0 0,-13-14 0,13 14 16,0-13-16,1 13 0,-14-13 0,13 13 0,-13-13 0,13 13 0,0-13 0,1-1 0,-14 1 0,13 13 0,-13-13 15</inkml:trace>
  <inkml:trace contextRef="#ctx0" brushRef="#br0" timeOffset="-108124.08">26194 12766 0,'-13'0'16,"13"13"-16,-14-13 0,14 14 0,-13-14 0,13 13 16,-13-13-16,13 13 0,0 0 0,0 1 0,-13-1 0,-1-13 0,14 13 0,0 0 0,-13 0 0,13 1 0,0-1 15,-13-13-15,13 13 0,-13 0 0,13 1 0,0-1 0,0 0 0,-14 0 0,14 1 0,0 12 0,0-13 0,-13-13 0,13 27 0,-13-14 0,13 0 16,0 0-16,0 1 0,-13 12 0,13-13 0,0 0 0,0 1 0,0-1 0,0 0 0,-13 14 0,13-14 0,0 0 0,-14 14 0,14-14 15,0 13-15,0-13 0,0 1 0,0-1 0,0 0 0,0 0 0,0 14 0,0-14 0,0 0 0,0 1 0,0 12 0,0 0 0,0 14 0,14-13 16,-14-1-16,0 0 0,13 1 0,-13-14 0,13 14 0,-13-1 0,13-13 0,0 1 0,1 25 0,-14-12 0,26-14 0,-26 13 0,13-12 0,1 12 0,-1 1 0,0-14 16,0 0-16,1 0 0,12 14 0,-13-14 0,0 13 0,1-26 0,25 40 0,-12-27 0,-1 1 0,-13-14 0,14 13 0,-1 0 0,14 0 15,-13 0-15,-1-13 0,0 14 0,27-14 0,-26 0 0,13 0 0,-14 0 0,0 0 0,1 0 0,-1 0 0,1 0 0,13 0 0,-1 0 0,27 0 16,-39 0-16,-1 0 0,1-14 0,12 14 0,-12-13 0,13 13 0,-14-13 0,14 0 0,-14 13 0,1-13 0,-1-14 0,14 27 0,-1-26 0,-12 12 0,-1 14 0,54-53 16,-27 27-16,-27 0 0,14-14 0,-14 40 0,1-27 0,-1 14 0,-13-13 0,1 12 0,12-12 0,-13 13 0,27-27 15,-14 14-15,-12 12 0,-1-12 0,0 13 0,0-14 0,1 1 0,-1 13 0,-13-1 0,13-12 0,0 13 0,-13-1 0,14-12 0,-1 13 0,-13 0 16,0-14-16,13 1 0,0-27 0,-13 39 0,0-12 0,0 13 0,13-14 0,-13 14 0,0 0 0,0-14 0,0 14 0,0-13 0,0 12 15,0-12-15,0 13 0,0 0 0,0-27 0,0 27 0,0-27 0,0 27 0,0 0 0,0-14 0,0 14 0,0 0 0,0-14 0,-13 14 0,13 0 16,0-1-16,-13 1 0,13-13 0,-13 13 0,0-14 0,13 1 0,-14 26 0,14-14 0,-13 1 0,13 0 0,0 0 0,-26-1 0,26 1 16,-14 0-16,1 13 0,0-26 0,0 12 0,-1 14 0,1-13 0,0 0 0,0 13 0,0-13 0,-14-1 0,14 1 15,0 13-15,-1 0 0,1 0 0,0-13 0,0 13 0,-1-13 0,1 13 0,-13 0 0,13 0 0,-14 0 0,1-14 0,12 14 0,1 0 0,0 0 16,0 0-16,-14 0 0,14 0 0,0 0 0,-14 0 0,1 0 0,-1 0 0,14 0 0,-26 0 0,25 0 0,-12 0 0,13 0 0,-1 0 16,1 14-16,-27-14 0,27 0 0,-13 0 0,-1 13 0,1 0 0,-1-13 0,-12 13 0,26-13 0,-14 14 0,1-14 0,12 0 15,1 13-15,-13-13 0,12 13 0,1-13 0,0 0 0,0 13 0,-14-13 0,1 14 0,-1-14 0,14 13 0,0-13 0,0 13 0,-14-13 0,14 13 16,0-13-16,0 0 0,-1 0 0,14 13 0,-26 1 0,-1-14 0,14 13 0,0-13 0,0 13 0,-1 0 0,1-13 15,13 14-15,-13-14 0,13 13 0,-13-13 0,0 13 0,13 0 0,0 1 0,-14-14 0,14 13 0,-13 0 0,13 0 0,0 0 16,-13 1-16,0 12 0,13 1 0,0-14 0,-14 0 0,1 14 0,13-1 0,0-13 0,0 0 16,0 1-16,0-1 0,-13-13 0,13 26 0,0-12 0,0-1 0,0 0 0,0 0 0,0 0 0,0 1 0,0-1 0,0 0 0,0 0 0,0 1 0,0 25 15,-13-12-15,13-14 0,0 13 0,0-12 0,0 12 0,0-13 0,0 1 0,0-1 0,0 0 16,0 0-16,0-26 16,0 0-1,13 0-15,-13-1 0,13-12 0,0-1 0,-13 14 0,0-13 0,14 13 0,-14-1 16,0-12-16,13-1 0,0 1 0,0-1 0,-13 14 0,0 0 0,14-13 0,-1-1 0,-13 14 0,0-14 0,13 14 0,-13 0 0,13-13 0</inkml:trace>
  <inkml:trace contextRef="#ctx0" brushRef="#br0" timeOffset="-106404.65">25215 13110 0</inkml:trace>
  <inkml:trace contextRef="#ctx0" brushRef="#br0" timeOffset="-105641.15">25969 12766 0,'-13'0'31,"-1"0"-15,1 0-16,0 0 0,0 0 0,13 13 0,-14-13 16,-12 14-16,13-14 0,13 13 0,-13-13 0,-1 0 0,14 13 0,-13-13 0,0 0 0,0 0 0,13 13 15,-14-13-15,14 14 0,-13-14 0,0 0 0,0 0 0,13 13 0,-13-13 16,-1 0-16</inkml:trace>
  <inkml:trace contextRef="#ctx0" brushRef="#br0" timeOffset="-105317.52">25757 12568 0,'-13'13'0,"0"-13"0,13 13 0,-13-13 0,13 13 0,-14-13 15,1 14-15,0-1 0,0 0 0,-1 0 0,1 1 0,0-14 0,13 13 0,-27-13 0,27 13 0,-13-13 0,0 13 0,0-13 16,0 13-16,-1 1 0,1-1 0,0-13 0,0 13 0,-1 0 0,1-13 0,0 14 0,0-14 0,-1 13 0,1 0 16,0 0-16,0-13 0,13 14 0,-13-14 0,-1 0 0,14 13 0,-13-13 0,13 13 0,-13-13 0,13 13 0,-13-13 0,13 13 0,-14-13 15,14 14-15,0-1 0,-13-13 0,13 13 0,0 0 16,0 1-16,13-14 16,-13 13-16,0 0 0,14-13 0,-1 0 0,-13 13 15,13-13-15,0 0 0,-13 14 0,14-14 0,-1 0 16,0 0-16,-13 13 0,13-13 0,-13 13 0,13-13 0,1 0 0,-1 0 0,0 0 0,0 0 15,1 0-15,-1 0 0,0 0 0,0 0 0,1 0 0,-1 0 0,0 0 0,0 0 16,0 0-16,1 0 0,-1 0 16,-13-13-16,13 13 15,0-13-15</inkml:trace>
  <inkml:trace contextRef="#ctx0" brushRef="#br0" timeOffset="-104669.97">24315 12277 0,'-13'0'32,"0"0"-32,0 0 0,-1 0 15,1 0-15,0 0 0,0 0 0,-1 0 0,1 0 0,0 0 0,0 0 0,-1 0 0,1 0 16,0 13-16,0-13 0,-14 0 0,14 0 0,0 0 0,0 0 0,-1 13 0,1-13 0,-13 0 0,-1 0 0,14 0 16,-27 0-16,27 0 0,0 0 0,0 0 0,-1 0 0,1 0 0,0 0 0,0 0 0,-1 0 0,-12 13 0,13-13 0,-14 0 15,14 0-15,0 0 0,0 0 0,-1 0 0,1 0 0,0 0 0,0 0 0,0 0 16,-1 0-16,1 0 0,0 0 0,0 0 0,-1 0 0,1 0 0,0 0 0,0 0 0,-1 0 15,1 0-15,0 0 0,13 14 0,-13-14 0,0 0 0,-1 0 0,1 0 16,0 0-16,0 0 0,-1 0 0,1 0 16,0 0-16,0 0 0</inkml:trace>
  <inkml:trace contextRef="#ctx0" brushRef="#br0" timeOffset="-104291.59">23641 12184 0,'-14'0'0,"28"0"0,-41 13 0,14-13 0,0 0 0,-14 14 16,27-1-16,-26-13 0,-14 13 0,27-13 0,13 13 0,-13-13 0,-14 13 0,14-13 0,0 14 0,-1-14 0,1 0 0,0 13 15,-27 0-15,27-13 0,-13 13 0,12-13 0,-12 14 0,13-1 0,-1-13 0,1 0 0,0 13 16,0-13-16,0 0 0,-1 13 0,1-13 0,0 0 0,13 13 0,-13-13 0,13 14 0,-14-14 16,14 13-1,0 0-15,14 0 16,-14 1-16,13-14 0,-13 13 0,13-13 0,-13 13 0,13-13 15,-13 13-15,14-13 0,-14 14 0,13-14 0,0 0 16,0 0-16,-13 13 0,13-13 0,1 0 0,-1 0 0,0 0 16,0 0-16,1 0 0,-1 0 0,0 0 0,0 0 0,0 0 15,1 0-15,-1 0 0,0 0 16,0 0-16,1 0 0</inkml:trace>
  <inkml:trace contextRef="#ctx0" brushRef="#br0" timeOffset="-103642.96">27940 12409 0,'13'0'32,"0"0"-32,1 0 0,-1 0 0,0 0 15,0 0-15,14 0 0,-14 0 0,14 0 0,-14 0 0,0-13 0,0 13 0,0 0 0,1 0 16,25 0-16,-25 0 0,-1 0 0,0 0 0,0 0 0,1 0 0,12 0 0,-13-14 0,0 14 0,1 0 0,12 0 0,-13 0 0,27 0 0,13-13 15,-13 13-15,-27 0 0,27 0 0,-27 0 0,0 0 0,13 0 0,-12 0 0,-1 0 0,13 0 0,1 0 0,13 0 16,-14 0-16,-13 0 0,0 0 0,14 0 0,-14 0 0,14 0 0,-14 0 0,0 0 0,0 0 0,0 0 0,1 0 16,-1 0-16,0 0 0,0 0 0</inkml:trace>
  <inkml:trace contextRef="#ctx0" brushRef="#br0" timeOffset="-103204.78">29025 12171 0,'13'0'63,"0"0"-63,0 0 0,1 0 15,-1 0-15,0 0 0,-13 13 0,13-13 0,1 0 16,-1 0-16,0 0 0,0 0 0,-13 13 47,0 1-32,14-14-15,-14 13 0,0 0 16,0 0-16,0 0 16,0 1-16,0-1 0,0 0 0,-14-13 0,14 13 15,0 1-15,-13-14 0,13 13 0,-13-13 0,13 13 0,-13-13 0,13 13 0,-14-13 0,-12 27 16,26-14-16,-13-13 0,13 13 0,-14-13 0,14 13 0,-13-13 0,13 14 0,-13-1 0,0 0 15,0 0-15,13 1 0,-14-1 0</inkml:trace>
  <inkml:trace contextRef="#ctx0" brushRef="#br0" timeOffset="-102780.96">29303 12144 0,'13'0'16,"0"0"-16,0 0 15,1 0-15,-1 0 0,0 0 0,0 0 0,0 0 0,1 0 0,-1 0 0,0 0 16,0 0-16,1-13 0,-1 13 0,13 0 0,-12 0 0,-1-13 0,13 13 0,-13-13 0,1 13 0,-1 0 15,-13-14-15,26 14 0,-12 0 0,-1 0 0,-13-13 0,26 13 0,-13 0 0,1 0 0,-1-13 0,0 13 0,0 0 0,14 0 16,-27-13-16,13 13 0,14-13 0,-14 13 0,0 0 0,0 0 0,0-14 0,1 14 0,-1 0 0,13 0 16,-12-13-16,-1 13 0,0 0 0,0 0 0</inkml:trace>
  <inkml:trace contextRef="#ctx0" brushRef="#br0" timeOffset="-102385.43">30083 11774 0,'0'13'0,"0"0"15,0 1-15,0-1 0,13-13 16,-13 13-16,14-13 0,-14 13 0,13-13 16,0 0-16,-13 14 0,13-14 0,0 0 15,-13 13-15,0 0 0,14-13 0,-1 0 0,-13 13 16,13-13-16,-13 13 0,13-13 0,-13 14 0,0-1 16,14-13-16,-14 13 0,13-13 0,-13 13 0,0 1 15,0-1-15,13-13 0,-13 13 0,0 0 0,13-13 0,-13 14 16,0-1-16,0 0 0,14-13 0,-14 13 0,13-13 0,-13 13 0,0 1 15,0-1-15,13-13 0,-13 13 0,0 0 16,0 1 0,0-1-16,-13-13 15,0 0-15,13 13 0,-14-13 0,1 0 0,13 13 0,-13-13 0,0 0 16,-1 0-16,1 0 0,13 14 0,-13-14 0,0 0 16,13 13-16,-14-13 0,14 13 15</inkml:trace>
  <inkml:trace contextRef="#ctx0" brushRef="#br0" timeOffset="-101719.16">22529 13150 0</inkml:trace>
  <inkml:trace contextRef="#ctx0" brushRef="#br0" timeOffset="-99950.86">30282 12541 0,'0'0'0,"-14"13"0,1 14 0,0-27 0,0 13 0,13 0 0,-14 1 0,14-1 0,-26 0 0,26 0 0,-13 1 16,-1-1-16,14 0 0,-26 27 0,0-1 0,26-25 0,-14-1 0,1 0 0,13 0 0,-13 14 0,0-14 0,13 13 0,-14-12 0,1 12 0,13-13 15,-13 14-15,0-14 0,13 14 0,-13-1 0,-1-13 0,1 27 0,0-14 0,13-12 0,-13-1 0,13 13 0,-14 1 0,1-14 0,13 27 0,0-27 0,-13 0 16,13 14-16,-13-14 0,13 0 0,0 13 0,-14 1 0,14-14 0,0 0 0,-13 40 0,13-39 0,-13-1 0,13 13 0,0-13 0,0 1 0,0 12 16,0-13-16,0 1 0,0 25 0,0-26 0,0 1 0,0 12 0,0-13 0,13 14 0,-13-1 0,0-12 0,13 12 0,1-13 0,-14 0 15,0 1-15,13-14 0,-13 26 0,13-26 0,0 13 0,1 1 0,-1-1 0,13 13 0,-12 1 0,-1-14 0,13 0 0,-26 0 16,27 1-16,-14-1 0,0 0 0,0-13 0,1 13 0,12 1 0,-13-1 0,0 0 0,14-13 0,-14 13 0,27 1 0,-27-1 0,14 0 0,-1-13 15,-13 0-15,14 13 0,-14 0 0,0-13 0,14 0 0,-14 14 0,0-14 0,0 0 0,1 0 0,-1 0 0,13 0 0,1 0 0,-14 0 0,13 0 16,-12 0-16,12 0 0,-26-14 0,13 14 0,1-13 0,-1 13 0,0-13 0,0 0 0,0 0 0,1 13 0,12-27 0,1 1 0,-1-1 16,-26 14-16,27-40 0,25-13 0,-25 26 0,13-52 0,-1-1 0,14-53 15,-26 41-15,-1-1 0,1-13 0,12-53 16,-12 13-16,-14 93 0,-13 13 0,0-26 0,0 39 0,0 13 0,0 1 0,0-14 0,0-26 0,0 13 16,0 27-16,0-1 0,0-12 0,0 12 0,0 14 0,0-14 0,0 1 0,0 0 0,0 12 0,-13-12 0,13 13 0,0-14 0,0 14 0,-27-27 15,14 1-15,13 25 0,-26 1 0,26 0 0,-14 13 0,14-13 0,-13-1 0,0 14 0,13-13 0,-13 0 0,-1 0 16,1 13-16,0 0 0,0-14 0,-1 14 0,1 0 0,0 0 0,0 0 0,0 0 0,-1 0 0,1 0 0,-27 0 15,27 0-15,-13 0 0,-1 14 0,14-14 0,-13 26 0,-1-26 0,14 13 0,-14 1 0,27-1 16,-39 13-16,12-12 0,14-1 0,0 0 0,0-13 0,-1 26 0,1-26 0,0 27 0,-14-27 0,27 26 0,-26-26 0,26 27 16,-26-27-16,26 13 0,-14 0 0,1 14 0,-13-1 0,-1-13 0,14 14 0,0-1 0,-14-12 0,14-1 15</inkml:trace>
  <inkml:trace contextRef="#ctx0" brushRef="#br0" timeOffset="-99320.75">23098 12978 0,'0'40'0,"0"-80"0,0 106 0,0-53 0,-13-13 0,13 27 0,0-14 0,0 13 0,0-12 0,0 12 16,0-13-16,0 0 0,0 14 0,-13-1 0,13-12 0,0 12 0,0 1 0,0-14 0,0 40 0,0-27 0,0-13 0,0 14 0,0 13 0,0-27 16,0 13-16,0-13 0,0 14 0,0-1 0,0 1 0,0-1 0,0 27 0,0-40 0,0 27 0,0-27 0,0 14 0,0-1 0,0-13 0,0 27 0,0-13 0,0-1 15,0-13-15,13 14 0,-13-1 0,0 1 0,13-14 0,-13 13 0,0 1 0,13-14 0,1 27 0,-14-14 0,13 1 0,-13-1 16,13-26-16,-13 13 0,13 1 0,-13-1 0,14 0 0,-1 0 0,0-13 0,0 14 0,0-14 15,1 0-15,-1 0 0,0 0 0,0 0 0,1 0 0,-14-14 16,13 14-16,0-13 0,-13 0 0,13 13 0,-13-13 0,13 13 0,-13-27 0,14 14 0,-1 13 0,0-40 0,0 27 0,27-80 16,-13 54-16,-27 12 0,26 1 0,-26-1 0,13 1 0,-13-1 0,13 1 0,1 13 0,-1-53 0,0 26 0,0 0 15,-13 14-15,14-27 0,-1 26 0,-13-12 0,13 12 0</inkml:trace>
  <inkml:trace contextRef="#ctx0" brushRef="#br0" timeOffset="-99203.08">23072 12303 0,'0'13'0,"0"-26"0,-27 40 0,27-14 0,0 0 0,-13-13 0,13 26 0,-13-12 0,0-1 16,13 0-16,-14 14 0,14-1 0,-13-13 0,13 27 0,-13-27 0,13 0 0,-13 14 0,13-14 0,-14 14 0,1-1 0,13 1 0,-13-14 0,13 0 16,-13 13-16,13-12 0,-14 12 0,14 1 0,-13-1 0,13 1 0,-13-14 0,13 13 0,-13-13 0,13 1 0,0-1 0,0 13 0</inkml:trace>
  <inkml:trace contextRef="#ctx0" brushRef="#br0" timeOffset="-97355.84">22926 12872 0,'0'13'0,"0"-26"0,-13 53 0,13-27 0,-13 0 16,13 0-16,0 1 0,0 12 0,-14-13 0,14 14 0,0-14 0,0 0 0,0 0 0,-13 1 0,13-1 0,0 13 0,0 1 0,0 26 16,0-40-16,0 13 0,0-12 0,0 12 0,0 1 0,-13-1 0,13-13 0,0 14 0,0-1 0,-13 1 0,13 26 0,0-27 15,0 0-15,0 14 0,-13-13 0,13-1 0,-14 27 0,14-27 0,-13 14 0,13 0 0,0-14 0,0 1 0,-13-1 0,13 1 0,-13 12 0,13-12 0,0 12 0,-14-12 16,14 39-16,0-26 0,-13-1 0,13-12 0,0-1 0,0 1 0,0-1 0,-13 1 0,13-1 0,0-13 0,0 1 0,0 12 0,0-13 16,0 1-16,0-1 0,0 0 0,0 0 0,0 0 0,0 1 0,13-14 15,0 0-15,1-14 0,-14 1 0,13 0 0,-13 0 16,13 0-16,27-27 0,-27 13 0,-13 14 0,26-13 0,1-27 0,-1 26 0,-12-12 0,12-1 0,1-26 0,-1 39 15,-13-12-15,14 12 0,12-39 0,-12 13 0,-14 13 0,27-12 0,-14 12 0,14-40 0,-27 54 0,14 0 0,-14-27 0,40-40 16,-40 53-16,27-26 0,-1-26 0,-12 25 0,-1 15 0,-26 25 0,40-52 0,-40 52 16,13 14-16,0-13 0,-13-14 0,0 27 0,14-14 0,-1-26 0,0 14 0,-13 25 0,0-12 0,0 13 0,13-14 0,-13 14 0,0-13 0,0 12 0,14-12 15,-14 13-15,0-1 0,0-12 0,0 13 0,0-14 0,0 1 0,0 13 0,0-1 0,0 1 0,-14 13 0,14-13 16,-13 0-16,13-1 0,-13 14 0,0 0 0,13-13 0,-14 13 16,1 0-16,0 0 0,0 0 0,-1 0 0,14 13 0,-13-13 0,0 0 15,13 14-15,-13-14 0,13 13 0,-13-13 0,-1 26 0,1-26 0,0 14 0,0 12 0,-14 0 0,27-12 0,-13-1 0,0 0 0,-1-13 16,14 27-16,-13-14 0,0 0 0,0 0 0,0 14 0,13-14 0,-14 0 0,1 0 0,0 1 0,13-1 0,-13 13 0,-14 1 0,14-1 15,0 1-15,0-1 0,-14-13 0,27 14 0,-13-14 0,13 0 0,-13 1 0,-1-1 0,14 0 0,-13 14 0,13-14 0,-26 0 16,26 0-16</inkml:trace>
  <inkml:trace contextRef="#ctx0" brushRef="#br0" timeOffset="-95923.05">22900 6548 0,'0'0'0,"-53"14"0,53-1 0,-13-13 0,-14 13 0,-13 0 16,27 1-16,0-1 0,0 0 0,-40 27 0,26-14 0,14-13 0,13 1 0,-26-1 0,12 13 0,1-12 15,0-1-15,0 13 0,-1-13 0,1 27 0,-13-13 0,26-14 0,-66 225 16,66-225-16,0 0 0,0 1 0,0-1 0,0 13 0,0-12 0,0 12 0,0-13 16,0 14-16,0-14 0,0 0 0,0 0 0,0 1 0,13-1 0,-13 0 0,13 0 15,0-13-15,-13 14 0,14-14 0,-1 0 0,-13 13 0,13-13 0,0 0 0,0 0 0,1 0 16,-14 13-16,13-13 0,0 0 0,0 0 0,1 0 0,-1 13 0,0-13 0,0 0 0,1 0 0,-1 0 0,13 0 0,-13 0 0,1 0 16,-1 0-16,13 0 0,1 0 0,-14 0 0,0 0 0,27 13 0,-27-13 0,14 0 0,12 0 0,1 0 0,39 0 0,-39 0 0,-13 0 15,-1 0-15,14 0 0,-14 0 0,14 14 0,0-14 0,-14 0 0,27 0 0,-13 0 0,-1 0 0,1 0 0,0 0 0,-1 0 0,1 0 0,13 0 0,53 0 16,-53 0-16,-14 0 0,1 0 0,26 0 0,-26 0 0,13 0 0,-13 0 0,26 0 0,-13 0 0,0 0 0,-1 0 0,-12 0 0,66 0 0,-66 0 15,39-14-15,-39 14 0,-1 0 0,14-13 0,0 13 0,-13-13 0,0 13 0,-1 0 0,14 0 0,-13-13 0,0 13 0,-1-13 0,1 13 0,-14-14 0,54 14 16,-54-13-16,14 0 0,-14 0 0,1 13 0,-1 0 0,1 0 0,-1-14 0,14 1 0,0 0 0,-27 13 0,0-13 0,27-1 0,-27 14 16,0-13-16,14 0 0,-14 13 0,-13-13 0,13 0 0,0-1 0,1 1 0,-14 0 15,0 0-15,0-1 0,0 1 0,0 0 0,0 0 16,0 0-16,0-1 0,0 1 16,0 0-16,0 0 0,-14 13 0,14-14 15,-13 14-15,0-13 0,0 0 0,-1 13 0,1-13 0,0 13 0,-13 0 0,26-14 0,-14 14 0,-12-13 16,13 13-16,-1-13 0,-12 0 0,13 13 0,-14 0 0,1-13 0,-27-1 0,26 14 0,1-13 0,-14 0 0,14 13 0,-1-13 0,-12 13 0,-1 0 0,0-14 15,14 14-15,-14-13 0,-39 0 0,-1 13 0,14-13 0,27 13 0,-14 0 0,13-14 0,0 14 0,-13 0 0,0-13 0,14 13 16,-14 0-16,-13-13 0,13 13 0,0 0 0,13 0 0,-13-13 0,-39 13 0,39 0 0,-53 0 0,40 0 0,26 0 0,-13 0 0,13 0 0,-12 0 16,12-13-16,-26 13 0,26 0 0,0 0 0,-13 0 0,14 0 0,-41 0 0,41 0 0,-1 0 0,-13-14 0,13 14 0,14 0 0,-14 0 0,1 0 0,12 0 15,1 0-15,-14 0 0,0 0 0,1 0 0,12 0 0,1 0 0,-27 0 0,0 0 0,13 0 0,14 0 0,-1 0 0,14 0 0,0 0 0,-14 0 16,-26 0-16,27 0 0,-1 0 0,1 0 0,0 0 0</inkml:trace>
  <inkml:trace contextRef="#ctx0" brushRef="#br0" timeOffset="-93925.89">25956 12435 0,'0'14'16,"-14"-14"-16,14 13 0,0 0 15,0 0-15,-13-13 0,13 14 0,0-1 0,0 0 0,0 0 0,-13-13 0,13 13 0,0 1 16,-13-14-16,13 13 0,0 0 0,0 0 0,-14 1 0,14-1 0,0 0 0,-13 0 16,13 1-16,0-1 0,0 0 0,-13 0 0,13 0 0,0 1 0,-13-14 15,13 13-15,0 0 0,0 0 0,0 1 0,0-1 0,-13 0 0,13 0 0,0 1 0,0-1 16,0 0-16,0 0 0,0 0 0,0 1 0,0-1 0,0 0 0,0 0 0,0 1 15,0-1-15,0 0 0,0 0 0,0 1 0,0-1 0,0 0 0,0 0 0,0 0 16,13-13-16,-13 14 0,13-14 0,-13 13 0,13-13 0,-13 13 0,13-13 0,-13 13 16,14-13-16,-1 0 0,0 0 0,0 0 0,1 0 15,-1 0-15,0 0 0,0 0 0,1 0 16,-1 0-16,0 0 0,0 0 0,-13-13 0,13 13 16,1-13-16,-1 13 0,0 0 0,-13-13 0,13 13 15,1 0-15,-1-14 0,0 14 0,0 0 0,-13-13 0,14 13 0,-1 0 0,-13-13 16,13 13-16,0 0 0,-13-13 0,13 13 0,1 0 0,-1-13 0,0 13 0,-13-14 0,13 14 15,-13-13-15,14 13 0,-14-13 0,13 13 0,-13-13 0,13 13 0,-13-14 0,0 1 0,13 13 0,0-13 16,-13 0-16,14 13 0,-14-14 0,0 1 0,0 0 0,13 13 0,-13-13 0,0 0 16,0-1-16,0 1 0,13 13 0,-13-13 0,13 0 0,-13-1 0,0 1 0,0 0 0,0 0 15,0-1-15,0 1 0,14 13 0,-14-13 0,0 0 0,0 0 0,0-1 0,0 1 0,0 0 16,0 0-16,0-1 0,0 1 0,0 0 0,0 0 0,0-1 0,0 1 16,0 0-16,0 0 0,0 0 0,0-1 0,0 1 0,0 0 0,0 0 0,0-1 0,0 1 15,0 0-15,-14 13 0,14-27 0,-13 27 0,13-13 0,0 0 0,-13 13 0,13-13 0,-13 0 0,13-1 16,-14 14-16,1 0 0,13-13 0,-13 13 0,13-13 0,-13 13 0,0-13 0,-1 13 0,14-14 0,-26 14 15,26-13-15,-13 13 0,-1 0 0,1 0 0,13-13 0,-13 13 0,0 0 0,0 0 0,13-13 0,-14 13 0,1 0 0,0 0 16,-14 0-16,14 0 0,0 0 0,0 0 0,-1 0 0,1 0 16,0 0-16,0 0 0,0 0 0,-1 0 15,14 13-15,-13-13 0,0 0 0,0 0 0,13 13 0,-14-13 0,14 13 16,-13-13-16,13 14 0,-13-14 0,0 0 0,13 13 0,-14 0 0,14 0 0,-13-13 0,0 14 0,0-14 0,13 13 0,-13 0 16,13 0-16,-14-13 0,14 13 0,-13 1 0,0-1 0,0 0 0,-1 0 0,14 1 0,-13-14 0,13 13 0,-13-13 0,13 26 15,-13-26-15,13 14 0,-13-1 0,-1 0 0,1 0 0,13 14 0,-26-14 0,26 13 0,-14-26 0,14 14 0,-13-1 16,0 0-16,13 0 0,-13 1 0,13-1 0,0 0 0,-14 0 0,14 0 15,0 1-15,0-1 0,0 0 0</inkml:trace>
  <inkml:trace contextRef="#ctx0" brushRef="#br0" timeOffset="-93187.92">27014 12515 0,'0'0'0,"0"13"0,0 53 15,0-53-15,0 1 0,0-1 16,0 0-16,0 0 0,0 1 0,0-1 0,0 0 0,-13 0 0,13 0 0,0 14 0,0-14 15,0 0-15,0 1 0,0-1 0,0 0 0,0 0 0,0 1 0,0 12 0,0-13 0,0 0 0,0 1 0,0-1 0,0 0 16,0 14-16,0-14 0,0 0 0,0 0 0,0 1 0,0-1 0,0 13 0,13-13 0,-13 1 16,0-1-16,0 0 0,0 0 0,0 1 0,13-1 0,-13 0 0,0 0 0,13 14 0,-13-14 15,0 0-15,14-13 0,-1 13 0,-13 1 0,0-1 0,13-13 0,-13 13 0,13-13 0,1 13 16,-1-13-16,0 14 0,0-14 0,-13 13 0,13-13 0,1 0 0,-1 0 0,0 0 16,0 0-16,1 0 0,-1 0 0,0 0 0,0 0 0,1-13 0,-1 13 0,0 0 0,13-14 15,-12 14-15,-14-13 0,13 13 0,-13-13 0,13 0 0,0 13 0,-13-14 0,14 14 0,-1-26 0,0 26 0,-13-13 16,13 13-16,-13-14 0,14 1 0,-14 0 0,13 0 0,0 0 0,-13-1 0,0 1 0,13 13 0,-13-13 0,0 0 15,13-1-15,-13-12 0,0 13 0,0 0 0,14 13 0,-14-14 0,0 1 0,0 0 0,13 0 0,-13-1 16,0 1-16,0 0 0,0 0 0,0-1 0,0 1 0,0 0 0,0 0 0,0 0 0,0-1 0,0 1 0,0 0 0,0 0 0,0-1 16,0 1-16,0 0 0,0 0 0,0-1 0,0 1 0,0-13 0,0 13 0,0-1 0,0 1 0,0 0 0,0 0 15,0-1-15,0 1 0,0-13 0,-13 12 0,13 1 0,0-13 0,-14-1 0,14 14 0,0 0 0,-13 13 16,13-13-16,-13-27 0,13 27 0,-13-1 0,13 1 0,0 0 0,-13 13 0,-1-13 0,14 0 0,0-1 0,-13 14 0,13-13 16,-13 13-16,13-13 0,-27 13 0,27-13 0,-13 13 0,13-14 0,-13 14 0,0 0 0,-1 0 0,1 0 15,13-13-15,-13 13 0,0 0 0,0 0 0,-1 0 0,1 0 0,0 0 0,0 0 0,-1 0 16,1 0-16,0 0 0,0 0 0,-1 0 0,1 0 0,13 13 0,-13 1 0,0-14 0,0 0 15,13 13-15,-14-13 0,1 0 0,0 13 0,0 14 0,-1-27 16,14 13-16,-13-13 0,13 13 16,-13-13-1,0 0-15</inkml:trace>
  <inkml:trace contextRef="#ctx0" brushRef="#br0" timeOffset="-90430.18">23402 5847 0,'0'0'16,"-53"-13"-16,27 13 0,0 0 0,12 0 0,-12 0 0,-14 0 0,14 0 0,13 0 0,-1 0 0,-12 0 0,-1 0 0,14 0 0,0 0 0,0 0 0,-93 0 16,93 0-16,-1 0 0,1 0 0,0 0 0,0 0 0,-1 0 0,1 0 15,13 13-15,-13-13 0,13 14 16,-13-14-1,13 13-15,0 0 47,0 0-31,0 0-16,0 1 0,0-1 0,0 0 0,0 0 0,0 1 0,0-1 0,0 0 16,0 0-16,0 0 0,0 1 0,13-1 0,-13 27 0,0-27 0,0 13 15,0-12-15,0-1 0,0 0 0,13 13 0,-13 14 0,0-27 16,0 1-16,0-1 0,13 0 0,-13 0 0,0 1 0,14 25 15,-1-26-15,-13 1 0,0-1 0,13-13 0,-13 13 0,0 0 0,13 14 16,1-27-16,-1 0 0,-13 13 0,13-13 0,-13 13 0,13 1 0,1-14 0,25 26 16,-26-13-16,1 0 0,-1-13 0,-13 14 0,13-14 0,0 0 0,1 13 0,39 13 15,-27-26-15,-26 14 0,13-14 0,14 0 0,-1 13 0,-13 0 0,14-13 0,-14 0 0,80 13 16,-80-13-16,13 14 0,-12-14 0,12 0 0,0 13 0,-12-13 0,12 0 0,54 0 16,-67 0-16,13 0 0,1 0 0,-14 0 0,0 0 0,14 0 0,12-13 15,14 13-15,-26-14 0,-14 14 0,0 0 0,0 0 0,1-13 0,-1 13 16,13-13-16,40 0 0,-52 13 0,12-14 0,-13 1 0,1 13 0,-1 0 0,0 0 15,0 0-15,-13-13 0,66 0 0,-66-1 0,14 14 0,-1 0 0,0 0 0,0 0 16,1-13-16,12 13 0,-26-13 0,13 13 0,0 0 0,1 0 0,-14-13 16,13 13-16,13-13 0,-12 13 0,-14-14 0,13 14 15,0 0-15,0-13 0,1 13 0,-1-13 0,0 13 16,-13-13-16,13 13 0,0 0 0,27-27 0,-27 27 0,1-13 0,-1 13 16,0-13-16,0 13 0,0-14 0,1 14 0,12-13 0,-13 0 0,1 13 0,-14-13 15,13 13-15,0-13 0,0 13 0,1-14 0,-1 14 0,0-13 0,0 0 16,-13 0-16,0-1 0,13 14 0,-13-13 15,0 0 1,0 0-16,0-1 16,0 1-16,0 0 15,0 0-15,0 0 0,-13 13 16,13-14-16,0 1 0,-13 13 0,13-13 0,-13 0 0,0 13 16,13-14-16,-14 14 0,1 0 0,13-13 0,-13 13 0,13-13 15,-13 13-15,-1 0 0,14-13 0,-13 13 0,0 0 0,0 0 0,13-14 0,-14 14 0,1 0 0,0 0 16,-40-26-16,40 26 0,0 0 0,13-13 0,-14 13 0,1 0 15,-13 0-15,-1-13 0,14 13 0,0 0 0,0 0 0,-1-14 16,1 14-16,0 0 0,-53-13 0,39 13 0,14 0 0,0 0 16,0 0-16,-27 0 0,27 0 0,-93 0 0,79 0 0,14 0 0,-13 0 15,12 0-15,1-13 0,0 13 0,-27 0 0,-66 0 0,93 0 0,-13 0 0,-1 0 16,1 0-16,13 0 0,-1 0 0,-12 0 0,0 0 0,-27 0 0,13 0 0,27 0 0,-1 0 0,1 0 0,0 0 16,0 0-16,-14 0 0,14 0 0,0 0 0,-40 0 0,40 0 0,-1 0 15,1 0 32,0 0-31,13 13-16</inkml:trace>
  <inkml:trace contextRef="#ctx0" brushRef="#br0" timeOffset="-22126.65">25757 9485 0</inkml:trace>
  <inkml:trace contextRef="#ctx0" brushRef="#br0" timeOffset="-4740.22">26498 16708 0,'-13'0'0,"26"0"0,-39 0 0,12 0 0,1 0 0,0 0 0,0 0 0,-1 0 0,-12 0 16,-53 0-16,65 0 0,1 0 0,0 0 0,0 0 16,-1 0-16,-91 0 0,91 0 0,-12 0 0,13 0 0,-1 0 15,1 0-15,-132 0 0,118 0 0,14 0 0,0 0 0,-14 0 16,14 14-16,-13-14 0,-40 13 0,-1 0 0,54 0 0,-13 1 0,-1-14 15,14 0-15,-13 26 0,-120 27 0,133-40 0,0-13 16,-1 0-16,-12 13 0,-1 1 0,-39 25 0,13-12 16,27-27-16,13 0 0,-1 13 0,-12-13 0,-53 53 15,65-53-15,1 0 0,-27 26 0,27-12 16,13-1-16,-13-13 0,13 13 0,-13 14 16,0-27-16,13 13 0,0 0 0,-14-13 0,14 40 15,0-27-15,0 0 0,0 0 0,0 1 0,0-1 0,0 0 16,14 0-16,-14 1 0,13-1 0,-13 0 0,13-13 0,-13 13 15,0 0-15,13-13 0,-13 14 0,13-14 0,1 13 0,-14 0 0,13-13 0,-13 13 0,13-13 16,0 0-16,-13 14 0,14-14 0,-14 13 0,13-13 0,0 13 0,0 0 0,0-13 0,-13 13 0,14-13 0,-1 0 16,0 14-16,0-14 0,-13 13 0,14 0 0,12-13 0,-26 13 0,27-13 0,-14 14 0,0-14 0,0 13 0,0-13 0,14 13 15,-14 0-15,40 1 0,-26-1 0,-1 0 0,-13-13 0,14 13 0,-14-13 0,13 13 0,-12 1 0,25-1 0,-12-13 0,12 26 0,28-12 16,-14 12-16,-27-26 0,14 13 0,-14 1 0,1-1 0,12-13 0,-12 13 0,39 13 0,-26-26 0,-1 14 0,1-1 0,-14 0 0,41 0 16,12 1-16,13-1 0,-52 0 0,0-13 0,-14 13 0,14 1 0,0-14 0,-1 0 0,1 13 0,13-13 0,-27 13 0,14-13 15,79 13-15,-79 0 0,0-13 0,-1 0 0,1 0 0,0 0 0,-1 0 0,-12 0 0,12 14 0,-12-14 0,13 0 0,-14 0 0,27 0 0,-27 0 16,14 0-16,13 0 0,-13 0 0,39 0 0,-52 0 0,12 0 0,-12 0 0,-1 0 0,14 0 0,-14 0 0,1 0 0,-1 0 0,14 0 0,0 0 15,-14 0-15,14 0 0,13 0 0,-27 0 0,27 0 0,-13 0 0,-1 0 0,1 0 0,-13 0 0,-1 0 0,1 0 0,-1 0 0,40-14 16,-26 14-16,-14 0 0,14 0 0,53-13 0,-67 13 0,40-13 0,-39 13 0,12 0 0,1 0 0,-14 0 0,1 0 0,-1 0 16,1 0-16,-1 0 0,14-13 0,-14 13 0,14 0 0,13-13 0,-27 13 0,27 0 0,-13-14 0,0 14 0,-14 0 0,-13 0 0,14 0 15,-1 0-15,1 0 0,-1 0 0,14 0 0,-14-13 0,14 13 0,13 0 0,-40 0 0,14 0 0,-14-13 0,27 13 0,-14 0 0,-13 0 0,1 0 16,12 0-16,0-13 0,-12 13 0,12 0 0,1 0 0,-1 0 0,1 0 0,12 0 0,-26 0 0,1 0 0,12 0 0,-13 0 0,1 0 0,-1 0 16,0 0-16,27-14 0,-27 14 0,13 0 0,-12 0 0,-1 0 0,0 0 0,27 0 0,-14 0 0,-13 0 15,14 0-15,-14 0 0,0 0 0,1 0 0,12 0 0,-13 0 0,1 0 0,-1 0 0,0 0 0,13 0 0,1 0 0,-14 0 0,0 0 16,14 0-16,-1 0 0,-12 0 0,-1 0 0,13 0 0,1 0 0,-14 0 0,13 0 0,14 0 0,0 0 0,13 0 0,13 0 15,-26 0-15,-27 0 0,40 0 0,-27 0 0,-13 0 0,40 0 0,0 0 0,40 0 16,-1 0-16,-39 0 0,-39 0 0,25 0 0,-12 0 0,-1 0 0,14 0 0,26 0 16,-53 0-16,27 0 0,0 0 0,-1 0 0,-39-13 0,40 13 0,0 0 0,-27 0 0,40 0 15,-40 0-15,0-13 0,14 13 0,-14 0 0,0 0 0,0 0 0,1 0 0,-1 0 0,0 0 0,0-13 16,14 13-16,-14 0 0,-13-14 0,13 14 0,0 0 0,1 0 0,-1-13 0,0 0 0,0 13 16,1 0-16,-1 0 0,-13-13 0,13 13 0,0 0 0,1-13 0,-1 13 0,0 0 15,0-14-15,0 1 0,1 13 0,-1 0 0,0 0 0,0-13 0,1 13 0,-1 0 0,0 0 0,0 0 16,0-13-16,14 13 0,-14 0 0,0-14 0,1 14 0,-1-13 0,0 13 0,0 0 15,1 0-15,-1 0 0,0-13 0,0 13 0,0 0 0,1 0 0,-14-13 16,13 13-16,0 0 0,0-14 0,-13 1 16,14 13-16,-14-13 0,13 13 0,0-13 0,-13 0 15,0-1-15,13 1 0,-13 0 0,14 13 16,-14-13-16,0-1 0,13 14 0,-13-13 0,13 13 0,0-26 0,-13 12 0,0 1 16,13 13-16,-13-13 0,0 0 0,14 0 0,-14-1 0,13 14 0,-13-13 0,13 0 15,-13 0-15,0-1 0,0 1 0,13 13 0,-13-13 0,0 0 16,0 0-16,0-1 0,0 1 0,0 0 0,0 0 15,0-1-15,0 1 0,0 0 0,0 0 0,0-1 0,0 1 16,0 0-16,0 0 0,0 0 0,0-1 0,0 1 0,0 0 0,0 0 16,0-1-16,0 1 0,0 0 0,0 0 0,-13-1 0,13 1 0,0 0 0,-13 0 0,13 0 15,0-1-15,-13 14 0,13-13 0,0 0 0,-14 0 0,14-1 0,-13 14 0,0-13 0,13 0 16,-13 13-16,13-13 0,-13 13 0,13-13 0,-14 13 0,1 0 0,0-14 16,0 14-16,13-13 0,-14 13 0,1-13 0,0 13 0,0 0 15,-1 0-15,14-13 0,-13 13 0,0 0 0,0 0 0,0 0 0,-1-14 0,1 14 0,0 0 16,0 0-16,-14 0 0,27-13 0,-13 13 0,-14-13 0,14 13 0,0 0 0,0 0 0,0 0 0,13-13 0,-14 13 0,1 0 15,0 0-15,0 0 0,-1 0 0,-12-14 0,13 14 0,-14-13 0,14 13 0,0 0 0,-14 0 0,14 0 0,0-13 0,0 13 0,-27-13 0,14 13 16,-1-13-16,14 13 0,-53 0 0,26-14 0,-13 1 0,27 13 0,12 0 0,-12 0 0,-1 0 0,1 0 16,0 0-16,-1 0 0,1-13 0,-1 13 0,-65 0 0,-41-27 0,67 27 0,-26 0 15,-1 0-15,-13 0 0,0 0 0,53 0 0,-13-13 0,27 13 0,-28 0 16,1 0-16,0 0 0,-13 0 0,-67 0 0,80 0 0,-40-13 16,40 13-16,0 0 0,26-13 0,-26 13 0,40 0 0,-80 0 0,66 0 0,14-14 0,-1 14 0,1 0 15,-54-13-15,41 13 0,12 0 0,1 0 0,-14-13 0,14 13 0,-27 0 0,-40 0 0,67 0 0,-27-13 0,26 13 0,-12 0 16,-14-13-16,13 13 0,0-14 0,1 14 0,12 0 0,1 0 0,-1 0 0,1 0 0,-40 0 0,-14 0 0,54-13 0,-1 13 15,-26 0-15,27 0 0,-1 0 0,-52 0 0,53 0 0,-1 0 0,1 0 0,-14 0 0,14 0 0,-54 0 0,41 0 16,-14 0-16,26 0 0,1 0 0,-1 0 0,1 0 0,-14 0 0,-13 0 0,27 0 0,-1 0 0,14 0 0,-27 0 0,14 13 0,-40 1 16,26-14-16,14 13 0,12-13 0,-39 0 0,27 0 0,0 0 0,-1 13 0,14-13 0,-40 13 0,26-13 0,-78 27 15,65-27-15,13 13 0,-12-13 0,12 0 0,1 0 0,-1 13 0,14-13 0,0 13 0,-13-13 0,-27 0 16,39 14-16,-25-14 0,25 13 0,1-13 0,-13 0 0,13 0 0,-1 13 0,1-13 0,-13 0 0,-1 0 16,-13 13-16,14-13 0,0 14 0,12-14 0,1 0 0,-13 0 0,12 13 0,1-13 0,0 0 0,0 0 15,-14 0-15,14 0 0,-13 13 0,12-13 0,1 0 0,0 13 0,0-13 0,-1 0 0,1 0 0,0 0 0,0 0 0,-1 13 16,1-13-16,-13 0 0,13 0 0,-1 0 0,-12 0 0,26 14 0,-13-14 0,-1 0 0,1 0 0,13 13 0,-13-13 0,-13 0 15,12 0-15,1 0 0,0 0 0,0 13 0,-1-13 0,1 0 0,0 0 0,0 0 0,-1 0 16,1 0-16,0 0 0,13 13 0,-13-13 0</inkml:trace>
  <inkml:trace contextRef="#ctx0" brushRef="#br0" timeOffset="2141.9">26935 17687 0,'13'0'79,"0"0"-79,0 0 0,1 0 0,-1 0 0,0 0 0,0 0 15,0 14-15,14-14 0,-1 0 0,-12 0 0,12 0 0,0 0 0,-12 0 0,12 0 0,1 0 0,-1 0 0,1 0 0,12 0 0,-12 0 0,-1 0 16,106 0-16,-105 0 0,26 0 0,-14 0 0,1-14 0,0 14 0,0 0 0,-1 0 0,1 0 0,-14-13 0,14 13 0,13 0 15,-13-13-15,39 13 0,-39 0 0,-1-13 0,14 13 0,-13 0 0,13 0 0,-13 0 0,-1 0 0,1 0 0,0 0 0,-1 0 0,1 0 0,0 0 0,13 0 16,26 0-16,-39 0 0,-14 0 0,54 0 0,-41 0 0,1 0 0,13 0 0,-13 0 0,-1 13 0,-12-13 0,12 0 0,14 13 0,-13-13 0,0 0 16,-1 0-16,41 27 0,-1-14 0,-52 0 0,52-13 0,-39 0 0,-1 13 0,1 1 0,0-1 0,-14-13 0,14 0 0,13 13 15,-27 0-15,14 0 0,0-13 0,65 40 0,-25-27 0,-54 1 0,27-1 0,0 0 0,-26 0 0,12 1 0,-12-14 0,-1 13 16,1 0-16,-1-13 0,1 13 0,25-13 0,54 40 0,-79-40 0,-14 0 0,27 0 0,-27 0 0,13 0 0,-12 13 16,12-13-16,-13 0 0,14 0 0,-14 0 0,13 0 0,-12 0 0,12 0 0,27 13 0,-40-13 0,14 0 0,-14 0 15,0 0-15,0 0 0,1 0 0,-1 0 0,0-13 0,0 13 0,1 0 0,-1 0 0,-13-13 16,13 13-16,0 0 0,-13-13 0,13 13 0,-13-14 15,14 14-15,-14-13 0,13 13 0,-13-13 16,13 13-16,0 0 0,1-13 0,-1 13 16,-13-13-16,13 13 0,-26 0 78,0 0-78,-1 0 15,1 0-15,0 0 0,0 0 0,-1 0 0,1 0 0,0 0 16,0 0-16,0 0 0,-1 0 0,1 0 0,0 0 0,0 0 0,-1 0 0,-12 0 0,13 0 0,-1 0 0,-12 0 0,0 0 16,-1 0-16,14 0 0,-53 0 0,-27 0 0,53 0 0,1 0 0,-1 0 0,14 0 0,-41 0 0,28 0 0,-14 0 0,13 0 15,-13 0-15,0 13 0,0-13 0,-79 0 0,-80 13 0,133-13 0,-66 13 0,78-13 0,-12 0 0,-27 0 0,40 0 16,-79 13-16,65-13 0,1 0 0,-80 27 0,93-27 0,-185 26 0,118 1 0,54-14 0,13-13 0,-14 13 0,-12 1 16,26-1-16,-1 0 0,1 0 0,0 0 0,-66 1 0,-27 12 0,40 1 0,13-1 0,-13-13 0,66-13 0,14 0 0,-28 13 15,28 1-15,-27-1 0,26-13 0,0 13 0,1-13 0,-1 0 0,-132 40 0,132-40 0,14 0 0,-27 0 16,40 0-16,-14 0 0,1 0 0,12 0 0,1 0 0,0 0 0,-14 0 0,14 0 0,0 0 0,26 0 31,0 0-31,1 0 0,-1 0 16,0 0-16,0-13 0,1 13 0,-1 0 0,0-14 0,0 14 0,1-13 0,-1 13 15,0 0-15,0 0 0,0 0 0,1 0 0,-14-13 0,13 13 0,0 0 0,0 0 0,1 0 0,12 0 0,14 0 16,-27 0-16,13 0 0,-12 0 0,-1 0 0,0 0 0,14 0 0,-14 0 0,0 0 0,14 0 0,-1 0 0,-13 0 0,0 0 0,40 0 16,-13 0-16,-27 0 0,14 0 0,-1 0 0,1 0 0,-1 0 0,1 0 0,12 0 0,1 0 0,-14 0 0,1 0 0,13 0 0,-14 0 0,40 0 15,53 0-15,-39 0 0,-41 0 0,1 0 0,0 0 0,-1 0 0,1 0 0,26 0 0,-26 0 0,0 0 0,12 0 0,28 0 16,12 0-16,14 0 0,-53 0 0,0 0 0,0 0 0,-13 0 0,13 0 0,-14 0 0,14 0 0,0 0 0,-13 0 0,13 0 0,-14 0 15,1 0-15,53 0 0,39 0 0,-92 0 0,-1 0 0,-12 0 0,13 0 0,-14 0 0,14 0 0,-14 0 0,14 0 0,-27 0 0,14 0 16,25 0-16,-12 0 0,-13 0 0,-1 0 0,-13 0 0,1 0 0,-1 0 0,0 0 0,0-13 0,0 13 16,-13-14 15,-13 14-31,0 0 0,13-13 16,-13 13-16,0 0 0,-1-13 0,1 13 0,-27-13 0,27 13 0,-13-13 0,-1 13 0,14-14 0,0 14 15,-40 0-15,26 0 0,14-13 0,-27 0 0,14 13 0,0 0 0,-41 0 0,28-13 0,-80-1 0,79 1 0,0 13 0,1 0 0,-1 0 16,0-13-16,1 13 0,-1 0 0,-13 0 0,-13 0 0,13 0 0,-40 0 0,54 0 0,-160 0 0,146 0 0,14 0 15,-1 0-15,-13 0 0,13 0 0,-13 0 0,14 0 0,-14 0 0,0 0 0,13 0 0,-105 0 0,26 0 0,52 0 16,-12 0-16,39 0 0,1 0 0,-1 0 0,0 0 0,1 0 0,-1 0 0,-13 0 0,-13 0 0,26 0 0,-52 0 0,65 0 0,-13 0 16,14 0-16,-27 0 0,13 0 0,1 0 0,25 0 0,-12 0 0,39 0 31,0 0-31,1 0 0,-1 0 0,-13-13 0,26 13 0,-12 0 0,-1 0 0,0 0 0,13-13 0,-12-1 0,52 14 16,-40 0-16,40-26 0,-39 26 0,13 0 0,-14 0 0,1-13 0,12 13 0,-12 0 0,12 0 0,1-14 0,0 1 0,-1 13 0,67-13 15,-53 13-15,40 0 0,-40-13 0,-14 13 0,14 0 0,-13-14 0,13 14 0,-13-13 0,12 13 0,-12 0 0,26-13 0,-13 13 16,40 0-16,-27 0 0,-13-13 0,53 13 0,-27-13 0,27 13 0,-53-14 0,26 14 0,-26-13 0,0 13 0,13-13 0,-13 13 0,13 0 0,-13-13 15,13 13-15,212-27 0,-212 27 0,40-13 0,-53 0 0,79-1 0,-79 1 0,53 0 16,53 0-16,-119 13 0,39-13 0,-39-1 0,-14 14 0,14 0 0,-14 0 0,1-13 0,12 0 0,-25 13 16,12-13-16,0 13 0,27 0 0,-39-14 0,39 1 0,-27 13 0,-26-13 0,13 13 0,0 0 0,1 0 0,-1 0 15,-13-13-15,-13 13 78,-1 0-78</inkml:trace>
  <inkml:trace contextRef="#ctx0" brushRef="#br0" timeOffset="10149.84">6271 16986 0,'13'0'109,"0"0"-93,0 0-16,1 0 0,25 13 15,-26-13-15,1 0 16,-14 14-16,13-14 0,40 0 0,-40 0 0,0 0 16,1 0-16,-1 0 0,0 13 0,53-13 15,-53 0-15,1 0 0,-1 0 0,0 0 0,53 0 0,-53 0 0,1 0 16,-1 0-16,0 0 0,0 0 0,1 0 0,-1 13 15,0-13-15,0 0 0,0 0 16,-13 13-16,14-13 0,-1 0 0,-13 14 0,13-14 16,0 0-16,1 0 0,-14 13 0,53 0 15,-40-13-15,0 0 0,-13 13 0,13-13 0,0 0 0,54 14 16,-54-14-16,0 0 0,0 0 0,1 0 0,65 13 16,-66-13-16,-13 13 0,13-13 0,1 0 0,-1 0 15,0 0-15,0 0 0,0 0 0,1 0 0,-1 0 0,0 0 0,0 0 16,1 0-16,-1 0 0,0 0 0,0 0 0,1 0 15,-1 0-15,0 0 0,0 0 0,0 0 0,1 0 0,-1 0 0,0 0 16,0 0-16,1 0 0,-1 0 0,0 0 0,0 0 0,1 0 16,-1-13-16,0 13 0,0 0 0,0 0 15,1 0-15,-1 0 16,0 0 0,0 0-16,1 0 0,-1 0 0,0 0 15,0-13-15,1 13 0,-1 0 0,0 0 0,0 0 0,0-14 0,1 14 0,-1 0 16,0 0-16,0 0 0,1-13 0,-1 13 0,0-13 0,0 13 0,1 0 0,-1 0 0,13-13 15,-13 13-15,1 0 0,-1 0 0,0 0 0,-13-14 0,13 14 0,14 0 0,-14 0 0,0 0 0,0 0 16,1 0-16,-1 0 0,0 0 0,0 0 0,1 0 0,-1 0 16,0 0 15,0 0-31,1 0 16,-1 0-16,0 0 0,0 0 0,0 0 0,1 0 15,-1 0-15,0 0 0,0-13 0,1 13 0,-1 0 0,-13-13 0,13 13 0,0 0 0,1 0 16,-1 0-16,0 0 0,0-13 0,0 13 0,1 0 0,-1 0 0,0 0 15,0 0-15,-13-14 0,14 14 0,-1 0 0,0 0 0,0 0 0,0 0 16,1 0-16,-1 0 0,0 0 0,0 0 16,1 0-16,-1 0 0,0 0 0,-13 14 0,13-14 0,1 0 0,-1 0 15,0 0-15,0 0 0,0 0 0,-13 13 0,14-13 0,-1 0 0,0 0 0,0 0 16,1 0-16,-1 0 0,-13 13 0,13-13 0,0 0 0,1 0 0,-1 0 0,0 0 0,0 0 16,0 0-16,14 0 0,-14 0 0,0 0 0,1 0 0,-14 13 0,13-13 0,0 0 0,0 0 0,1 0 15,-1 0-15,0 0 0,0 0 0,0 0 0,1 0 0,-1 14 0,0-14 0,0 0 16,1 0-16,-1 0 0,0 0 0,0 0 0,1 0 0,-1 0 0,0 0 15,0 13-15,0-13 0,1 0 0,-1 0 0,0 0 0,0 0 0,1 0 0,-1 0 0,0 0 16,0 0-16,0 0 0,1 0 0,-1 0 0,0 0 0,0 0 0,1 0 0,-1 0 0,0 0 0,0 0 16,1 0-16,-1 0 0,13 0 0,-13 0 0,1 0 0,-1 0 0,13 0 0,-12 0 0,25 0 0,-12 0 0,-14 0 0,0 0 15,0 0-15,1 0 0,-1 0 0,0 0 0,0 0 0,14-13 0,-14 13 0,0 0 0,0 0 0,1 0 0,-1-14 0,13 14 0,-12 0 0,12 0 0,-13 0 16,14 0-16,-14 0 0,0 0 0,0 0 0,1 0 0,-1 0 0,0 0 0,0 0 0,14 0 0,-14 0 0,0 0 16,1 0-16,-1 0 0,0 0 0,0 0 0,0 0 0,1 0 0,-1 0 0,0 0 0,0 0 15,1 0-15,-14-13 0,13 13 0,0 0 0,0 0 0,1 0 16,-1 0-16,0 0 0,0 0 0,0 0 0,1 0 15,-1 0-15,0 0 0,0 0 0,-13-13 0,14 13 0,-1 0 0,0 0 0,0 0 16,1 0-16,-14-13 0,13 13 0,0 0 0,0 0 0,0 0 0,1 0 0,-1 0 0,0 0 16,0 0-16,1 0 0,-14-14 0,13 14 0,0 0 0,0 0 0,0 0 0,1 0 0,-1 0 15,0 0-15,0 0 0,1 0 0,-1 0 0,0 0 0,0 0 16,1 0-16,-1 0 0,0 0 0,0 0 16,-13 14-16,13-14 0,1 0 0,-1 13 15,0-13-15,0 0 0,1 0 0,-1 0 0,0 0 0,0 0 16,1 0-16,-1 0 0,0 0 0,0 0 0,0 0 0,1 0 0,-1 0 0,0 0 15,0 0-15,1 0 0,-1 0 0,0 0 0,0 0 0,0 0 0,1 0 0,-1-13 16,0 13-16,0 0 0,1 0 0,-1 0 0,0 0 0,0 0 16,1 0-16,-1 0 15,0 0-15,0 0 16,0 0-16,-13 13 0,14-13 0,-1 0 16,-13 13-16,13-13 0,0 0 0,1 0 0,-1 0 0,0 0 15,0 0-15,1 13 0,-1-13 0,0 0 0,0 0 0,0 0 0,1 0 16,-1 0-16,0 0 0,0 0 0,1 0 0,-1 0 15,0 0-15,0 0 0,1 0 0,-1 0 0,0 0 16,0 0-16,0 0 0,1 0 0,-1 0 0,0 0 16,14 0-16,-14 0 0,0 0 0,14 14 0,12-14 15,1 0-15,0 13 0,-27-13 0,13 0 0,1 0 0,-14 0 0,0 0 0,14 0 16,-1 0-16,1 0 0,25 0 0,-38 0 0,-1 0 0,0 0 0,14 0 0,-14 0 0,13 0 0,-12 0 0,38 0 0,-38 0 16,12 0-16,1 0 0,-14 0 0,26 0 0,28 0 0,-54 0 0,0 0 0,14-13 0,-1 13 0,-13 0 0,14 0 0,-14 0 0,27-14 0,-27 14 15,0 0-15,14 0 0,-14 0 0,13 0 0,1-13 0,-1 13 0,1-13 0,-14 13 0,13 0 0,1 0 0,-14-13 0,13 13 16,-12 0-16,12 0 0,-13-14 0,1 14 0,-1 0 0,0 0 0,0 0 0,1-13 15,-1 13-15,0 0 16,-13-13-16,13 13 109,-13-13-109,13 13 16,1 0-16</inkml:trace>
  <inkml:trace contextRef="#ctx0" brushRef="#br0" timeOffset="25718.5">7514 17648 0,'13'0'16,"1"0"-16,-1 0 0,0 0 0,0 0 0,1 0 15,-1 0-15,0 0 0,0 0 0,0 0 0,1 0 0,-1 0 0,0 0 0,14 0 16,-14 0-16,0 0 0,0 0 0,1 0 0,-1 0 0,0 0 0,13 0 0,1 0 0,-14 0 0,0 0 0,1 0 16,-1 0-16,0 0 0,0 0 0,1 0 0,-1 0 0,0 0 0,0 0 0,0 0 0,1 0 0,-1 0 0,0 0 0,0 0 0,1 0 0,-1 0 0,13 0 15,-13 0-15,1 0 0,-1 0 0,0 0 0,14 0 0,-27 13 0,13-13 0,0 0 0,14 0 0,-1 0 0,-13 0 0,14 0 0,-1 0 16,1 0-16,-14 0 0,0 0 0,0 0 0,1 0 0,-1 0 0,0 0 0,0 0 0,14 0 0,-14 0 0,0 0 0,0 0 0,14 0 15,-1 0-15,1 0 0,-14 0 0,0 0 0,0 0 0,1 0 0,12 0 0,-13 0 0,1 0 0,-1 0 0,13 0 0,1 0 0,-14 0 16,13 0-16,-12 0 0,-1 0 0,0 0 0,14 0 0,-14 0 0,0 0 0,0 0 0,0 0 0,1 0 0,-1 0 0,0 0 0,40 0 16,-26 0-16,-1 0 0,-13 0 0,14 0 0,-1 0 0,-13 0 0,14 0 0,-14 0 0,14 0 0,-14 0 15,13 0-15,-13 0 0,14 0 0,-1 0 0,-12 0 0,12 0 0,-13 0 0,0 0 0,1 0 0,-1 0 0,13 0 16,1 0-16,-14 0 0,0 0 0,1 0 0,-1 0 0,0 0 0,0 0 0,0 0 0,14 0 16,-14 0-16,0 0 0,1 0 0,-1 0 0,0 0 0,0 0 0,1-13 0,-1 13 0,0 0 15,13 0-15,-12 0 0,-1 0 0,0 0 0,0 0 0,1 0 0,-1 0 0,0 0 16,0 0-16,-13-14 0,13 14 0,1 0 0,-1 0 0,0 0 0,0-13 0,1 13 0,-1 0 15,0 0-15,0 0 0,1 0 0,-1 0 0,0 0 0,0 0 16,-13-13-16,13 13 0,1 0 0,-1 0 0,0 0 16,0 0-16,1 0 0,-1 0 0,0 0 15,0 0-15,1 0 0,-1 0 0,0 0 0,0 0 16,0 0-16,1 0 0,-1 0 0,0 0 0,0 0 0,1 0 16,-1 0-16,0 0 0,0 0 0,1 0 0,-1 0 15,0 0-15,0 0 0,0 0 0,1 0 0,-1 0 16,0 0-16</inkml:trace>
  <inkml:trace contextRef="#ctx0" brushRef="#br0" timeOffset="32209.75">9922 18296 0,'13'0'63,"0"0"-63,1 0 0,-1 0 0,0 13 15,0-13-15,0 0 0,1 0 0,-1 0 0,0 0 0,0 0 0,1 0 0,-1 0 16,0 0-16,0 0 0,1 0 0,-1 0 0,0 0 0,13 0 0,-12 0 0,12 0 0,-13 0 0,1 0 0,-1 0 0,13 0 0,-12 0 15,-1 0-15,0 0 0,27 0 0,-27 0 0,13 0 0,1 0 0,-14 0 0,27 13 0,-1-13 0,-25 0 0,-1 0 0,13 0 0,1 0 0,26 14 16,-27-14-16,-13 0 0,40 0 0,-26 0 0,-14 0 0,27 0 0,-14 0 0,1 13 0,-14-13 0,13 0 0,1 13 0,-1-13 0,-13 0 0,14 0 16,52 13-16,-52-13 0,92 27 0,-40-27 0,14 13 15,-54-13-15,41 13 0,-40-13 0,-1 0 0,14 0 0,-26 0 0,-14 0 0,40 0 16,-40 0-16,13 0 0,-12 0 0,25 13 0,-12-13 0,12 0 0,-25 0 0,12 0 0,-13 0 0,14 0 0,-14 0 0,0 0 0,27 0 16,-27 0-16,0 0 0,1 0 0,12 0 0,14 0 0,-27 0 0,14 0 0,-14 0 0,13 0 0,-13 0 0,14-13 15,-14 13-15,14 0 0,-1 0 0,-13 0 0,0 0 0,1 0 0,-1 0 0,0-13 0,0 13 0,1 0 0,-1 0 0,0 0 0,0-13 0,27 13 16,-14 0-16,-12 0 0,12 0 0,-13 0 0,1 0 0,-1-13 0,0 13 0,0 0 0,14 0 0,-14 0 0,13 0 15,-12-14-15,-1 14 0,13 0 0,-12 0 0,12 0 0,-13 0 0,14 0 0,-1 0 0,-13 0 0,1 0 0,-1 0 0,0 0 0,0 0 16,1 0-16,12 0 0,-13 0 0,14 0 0,-14 0 0,0 0 0,0 0 0,1 0 0,12 0 0,1 0 0,-14 0 0,0 0 16,0 0-16,0 0 0,1 0 0,-1 0 0,0 0 0,0 0 0,1 0 0,-1 0 0,13 0 0,-12 0 0,-1 0 0,0 14 0,0-14 15,0 0-15,1 0 0,-1 0 0,13 0 0,-12 0 0,-1 0 0,0 0 0,0 0 0,1 0 0,-1 0 0,0 0 16,0 0-16,0 0 0,1 0 0,-1 0 0,0 0 0,0 0 0,1 0 16,-1 0-16,0 0 0,0 0 0,0 0 15,1 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9T06:40:39.0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9366 14208 0,'0'0'0,"-39"0"0,25 0 0,1 13 0,-13-13 0,12 0 0,-12 0 0,0 0 16,12 14-16,-184 39 0,171-53 0,14 13 0,-13-13 0,-1 0 0,14 13 16,-53 13-16,-93 27 0,119-39 0,27-14 0,-13 13 0,-1 0 0,1-13 0,13 13 0,-318 106 15,291-105-15,14-14 0,-1 13 0,1 0 16,-1 0-16,1-13 0,-1 13 0,-12 1 0,-133 52 0,132-53 0,14 0 0,12 1 0,-12-14 0,-14 13 16,14 13-16,13-26 0,-14 13 0,1 1 0,12-14 0,-184 119 0,185-106 0,-14 0 15,14 0-15,-13 1 0,12-1 0,-12 0 0,13 0 0,-14 1 0,-171 184 16,185-185-16,-14 14 0,1 26 0,-133 172 15,146-212-15,-1 26 0,1-25 0,0 12 0,0 1 0,0-1 0,13 14 0,-14-27 0,-39 132 0,53-118 16,-13 26-16,0-27 0,13 1 0,0-14 0,-13 0 0,13 53 0,0 120 16,0-173-16,0 26 0,0-25 0,13-1 0,0 13 0,-13 1 0,0-14 0,13 14 0,67 145 15,-54-146-15,-26 0 0,13 1 0,14-1 0,-14-12 0,0-1 0,1 13 0,12 27 0,146 119 16,-119-132-16,-27-14 0,14 1 0,-27-1 0,27-13 0,-14 27 0,-12-27 0,197 133 16,-184-133-16,12 14 0,1-14 0,-13 13 0,12 1 0,14-14 0,-26 13 0,26-12 0,26 25 0,-39-25 0,304 131 15,-318-132-15,27-13 0,26 27 0,-39-1 0,13-26 0,0 13 0,450 120 16,-437-120-16,-27-13 0,14 0 0,-13 13 0,13 0 0,0 1 0,0-1 0,66 0 15,264 27-15,-316-27 0,12 0 0,-26-13 0,13 14 0,-13-14 0,0 13 0,0-13 0,0 0 16,304 39-16,-304-39 0,13 14 0,-13-14 0,-13 13 0,26 0 0,-13-13 0,13 0 0,-13 0 0,-14 0 0,14 0 16,424 27-16,-438-27 0,14 0 0,-13 13 0,39-13 0,-39 0 0,13 0 15,-13 0-15,12 13 0,359-13 0,-372 0 0,14 0 0,-13 0 0,0 0 0,12 0 16,1 0-16,-13 0 0,0 0 0,13 0 0,396 0 0,-409 0 0,0 0 16,0 0-16,12 0 0,1 0 0,-13 13 0,0-13 0,317 0 0,-317 0 0,-1 0 15,14 0-15,-26 0 0,26 0 0,-14 0 0,1 0 0,13 0 0,211-26 0,-224 26 0,0-13 0,0 13 16,-14 0-16,0-14 0,1 1 0,13 0 0,-1 13 0,-12-13 0,198-106 15,-199 92-15,1 14 0,-14-14 0,13 14 0,-13 0 0,14 0 0,-14-14 0,0 14 0,106-159 16,-119 159-16,27-14 0,-27 1 0,13-1 0,-13 14 0,13-13 0,-13-1 0,0 1 0,14 13 0,12-146 16,-26 146-16,0-14 0,0 14 0,0-40 0,0 27 0,0-1 0,0 1 0,-26-133 0,-1 27 15,14 105-15,13 1 0,-13-1 0,-1-12 0,14 12 0,-13 1 0,-13-14 0,13 14 0,13-14 0,-14 13 0,-158-264 16,172 265-16,-26-14 0,13 27 0,-14-14 0,1-12 0,-199-213 16,198 213-16,-12 12 0,25 14 0,-12-27 0,-14 14 0,14-1 0,-27-25 0,-265-187 15,213 160-15,52 66 0,13-27 0,0 14 0,-13-1 0,14 1 0,-67-27 0,53 26 16,-251-145-16,251 146 0,0-1 0,0 1 0,-26 0 0,39-1 0,-66-13 0,53 14 0,-39-27 15,-252-92-15,251 118 0,53 1 0,1 12 0,-28 1 0,28 0 0,-1-14 0,-39 14 16,-265-119-16,317 132 0,-12-13 0,12 0 0,1-1 0,-40 1 0,39 0 16,1 0-16,-1 13 0,-185-53 0,186 39 0,-14 1 0,14 13 0,-40-13 0,39 0 0,-12 0 15,-28-1-15,41 14 0,-14-13 0,-238-40 0,239 40 0,12 13 0,-12-13 0,12-1 16,-13 14-16,1 0 0,12 0 0,-436-52 0,384 38 16,39 14-16,1-13 0,-1 13 0,0 0 0,0 0 0,-12 0 0,-213-13 0,225 13 0,-13 0 15,14 0-15,-1 0 0,14 0 0,-14 0 0,0 0 0,1 0 0,12 0 0,-277 26 0,277-26 0,-12 0 16,-1 0-16,13 14 0,-12-14 0,12 13 0,-12 0 0,12-13 0,-184 26 0,184-12 0,1-14 0,-1 0 15,-26 13-15,27 0 0,-1-13 0,-12 13 0,12-13 0,1 14 0,-1-14 0,-12 13 0,-80 27 0,26-27 0,53 0 16,-13 13-16,27-26 0,-14 0 0,14 14 0,-1-1 0,1-13 0,-1 13 0,-198 53 16,199-66-16,-1 14 0,-25-1 0,25 0 0,14-13 0,-14 13 0,1 0 0,13-13 0,-133 53 15,133-53-15,0 14 0,-14-14 0,27 13 0,-13-13 0,0 0 0,0 13 0,-1-13 0,1 0 0,-13 26 16,12-12-16</inkml:trace>
  <inkml:trace contextRef="#ctx0" brushRef="#br0" timeOffset="4647.85">21537 14235 0,'0'0'0,"-66"13"16,53-13-16,-14 0 0,14 0 0,-13 0 0,-1 13 0,-145 14 0,146-14 0,12-13 0,-25 13 15,26-13-15,-14 0 0,14 13 0,-14-13 0,14 13 0,-199 40 16,160-26-16,25-14 0,1 0 0,-1 0 0,-118 93 16,118-92-16,14-1 0,0 0 0,0 0 0,-1 0 0,-52 80 15,66-80-15,-13 14 0,13-14 0,-13 0 0,-1 0 0,14 14 0,-26 79 16,0 66-16,26-159 0,-14 27 15,14-1-15,0-12 0,0-14 0,0 0 0,0 14 0,0-14 0,0 0 0,0 27 0,14 79 16,-14-106-16,13 14 0,-13-14 0,13 0 0,-13 0 0,0 14 0,0-14 0,13 13 0,27 54 16,-14-1-16,-26-52 0,14-14 0,-1 0 0,0 0 0,-13 1 0,27 12 0,-27-13 0,13 14 0,0-14 0,93 146 15,-93-146-15,14 0 0,-27 0 0,26 1 0,-26 12 0,26-26 0,-12 26 0,105 80 16,-80-92-16,-25-1 0,-1 0 0,0 13 0,14-12 0,-1-1 0,-13 0 0,0 0 0,27 14 16,132 92-16,-159-119 0,27 13 0,-27 0 0,14 1 0,-1-1 0,1 0 15,12 14-15,-12-27 0,158 79 0,-159-66 0,1 0 0,-1-13 0,1 14 0,-1-1 0,14 0 16,0-13-16,-14 13 0,1 1 0,317 52 0,-318-53 0,14 0 15,13-13-15,26 0 0,172 27 0,-211-27 0,0 0 0,26 13 16,-26-13-16,-14 0 0,53 0 0,-39 0 0,278 0 0,-279 0 0,14 0 16,-26 0-16,12 0 0,1 0 0,0 0 0,39 0 0,-39 0 0,317 0 15,-331 0-15,54 0 0,-41 0 0,28-13 0,-1 13 0,145-14 0,-171 14 0,0 0 0,-14 0 16,1-13-16,12 13 0,-12-13 0,13 13 0,-14-13 0,14 13 0,-14 0 0,212-66 16,-211 52-16,-1 14 0,14 0 0,-14-13 0,1 0 0,-1 13 0,14-27 0,291-118 15,-305 118-15,1 27 0,-14-26 0,27 26 0,-27-27 0,13 14 0,159-119 16,-171 105-16,12 14 0,-13-13 0,1 13 0,-1-1 0,13 1 0,-26-13 0,27 26 0,-27-27 0,26 14 0,27-106 15,-40 106-15,-13-14 0,14 1 0,-14 13 0,0-1 0,0-65 16,0 52-16,0 1 0,-14 13 0,14-14 0,0 14 0,-13 0 0,13 0 0,-13-14 0,-40-65 16,53 78-16,-13 1 0,-1 0 0,1 0 0,0-1 0,13-12 0,-26 13 0,26 0 0,-14-1 0,-92-92 15,93 93-15,0 0 0,-13 0 0,12 0 0,-12-1 0,13-12 0,-14 13 0,1-1 0,13 1 0,-212-146 16,211 146-16,-25 0 0,12-14 0,1 14 0,-1-13 0,-12 13 0,12-14 0,-13 14 16,14 0-16,-358-186 0,331 173 0,14 13 0,-1-14 0,-13 1 15,-39-14-15,-530-198 0,503 198 0,53 27 0,13-14 16,-13 1-16,13 13 0,-503-133 0,503 133 0,-119-27 0,106 40 0,0-26 15,-14 13-15,-118-27 0,52 13 0,-369-65 0,356 79 0,53-1 16,40 1-16,-14 0 0,1 0 0,13-1 0,-437-52 0,437 66 0,-13-13 0,13 0 0,-14 0 0,14 13 16,0-14-16,-14 14 0,-12-13 0,12 13 0,-39 0 0,-357-26 0,423 26 0,0 0 0,-13 0 15,13 0-15,14 0 0,-14 0 0,0 0 0,0 0 0,0 0 0,-225 66 0,225-53 0,27 0 16,-14-13-16,14 14 0,-14 12 0,13-26 0,1 13 0,-14 0 0,14 1 0,-27 25 0,-159 107 16,186-120-16,13-26 0,-14 27 0,14-14 0,0 14 0,-14-1 0,-92 120 15,106-133-15,0 0 0,-1 13 0,1-12 0,0 12 0,0 1 0,0-14 0,-1 0 0,1 40 0,0-40 0</inkml:trace>
  <inkml:trace contextRef="#ctx0" brushRef="#br0" timeOffset="8344.19">6919 5887 0,'13'0'63,"0"0"-32,1 0-31,-1 0 0,0 0 16,0 0-16,0 0 0,1 0 0,-1 0 0,0 0 0,0 0 15,1 0-15,-1 0 0,0 0 0,40 0 0,-40 0 0,0 0 16,1 0-16,-1 0 0,0 0 0,14 0 0,-14 0 0,66 0 0,-66 0 0,1 0 0,-1 0 0,0 0 15,14 0-15,-14 0 0,13 0 0,-13 0 0,80 0 0,-80 0 0,1 0 0,12 0 16,0 0-16,-12 0 0,-1 0 0,0 0 0,0 0 0,1 0 0,12 0 0,106 0 0,-105 0 0,-14 0 16,0 0-16,14 0 0,12 0 0,-12 0 0,-14 0 0,0 0 0,14 0 0,105 0 0,-105 0 15,-1 0-15,-13 0 0,0 0 0,14 0 0,-1 0 0,-12 0 0,12 0 0,1 0 0,-14 0 0,0 0 0,146 0 16,-146 0-16,13 0 0,-12 0 0,-1 0 0,0 0 0,27 0 0,-27 13 0,66-13 16,-52 0-16,-14 13 0,14-13 0,-14 0 0,0 0 0,0 0 0,14 0 0,-14 0 0,0 0 0,0 0 0,14 0 0,-1 0 0,80 27 15,-93-27-15,14 0 0,-14 0 0,0 0 0,14 0 0,-14 0 0,0 0 0,0 0 0,14 0 0,-14 0 0,106 13 16,-106-13-16,14 0 0,-14 13 0,0-13 0,14 0 0,-14 0 0,13 0 0,-12 0 0,12 0 0,-13 0 0,120 0 15,-120 0-15,0 0 0,14 0 0,-1 0 0,-13 14 0,27-14 0,-27 0 0,0 0 0,106 13 16,-105-13-16,-1 0 0,13 0 0,-12 0 0,-1 0 0,0 0 0,27 0 0,-27 0 0,0 0 0,0 0 0,14 0 0,105 0 16,-119 0-16,14 13 0,-14-13 0,0 0 0,1 0 0,12 0 0,-13 0 15,1 0-15,184 13 0,-185-13 0,0 13 0,1-13 0,12 0 16,-13 0-16,27 0 0,92 14 0,-118-14 0,-1 13 0,0-13 0,13 0 0,-12 13 0,-1-13 16,13 0-16,-12 0 0,12 0 0,-13 0 0,120 13 0,-94-13 0,-26 0 0,1 14 0,-1-14 15,13 0-15,-12 0 0,-1 0 0,13 0 0,120 13 0,-133-13 0,0 13 0,14-13 0,-14 0 16,0 0-16,14 0 0,-14 0 0,0 0 0,0 0 0,14 0 0,92 13 0,-106-13 15,14 0-15,-1 0 0,0 0 0,-12 0 0,131 0 0,-132 0 0,1 0 16,-1 0-16,13 0 0,-12 0 0,-1 0 0,13-13 0,-12 13 0,-1 0 0,13 0 0,133-13 16,-146 13-16,14 0 0,-14 0 0,13 0 0,-12-13 0,12 13 0,0 0 0,146-14 15,-158 14-15,12 0 0,1 0 0,-14 0 0,0 0 0,14 0 0,25 0 0,81 0 16,-107 0-16,1 0 0,-14 0 0,13 0 0,1 0 0,-14 0 0,0 0 0,14 0 0,-1 0 0,146 0 16,-159 0-16,14 0 0,-1 0 0,-12 0 0,25 0 0,-26 0 0,1 0 0,-1 0 0,13 0 0,1 0 0,118 14 15,-131-14-15,12 0 0,0 0 0,1 0 0,-1 0 0,1 0 0,-14 0 0,14 0 0,12 0 0,-26 0 0,146 0 16,-132 0-16,-1 0 0,-13 0 0,14 0 0,13 0 0,-14 0 0,14 0 0,-27 0 0,13 0 0,1 0 0,-1 0 0,133 0 15,-119 0-15,-14 0 0,1 0 0,-14 0 0,13 0 0,1 0 0,-1 0 0,14 0 0,-14 0 0,-12 0 0,158 0 16,-146 0-16,-13 0 0,14 0 0,-14 0 0,13 0 0,1 0 0,-14 0 0,0 0 0,14 0 0,12 0 16,67 0-16,-92 0 0,12 0 0,-13 0 0,0 0 0,1 0 0,25 0 0,-25 0 0,-1 13 0,13-13 0,-12 0 15,12 0-15,93 0 0,-93 0 0,-12 0 0,12 0 0,-13 0 0,14 0 0,-1 0 0,14 0 16,-27 0-16,14 0 0,145 13 0,-159-13 0,13 0 0,1 0 0,-1 13 0,1-13 0,-14 0 0,27 0 0,-27 0 16,13 0-16,-12 0 0,12 0 0,120 0 0,-120 0 0,-13 0 0,0 0 0,14 0 0,-1 0 0,1 0 15,-14 0-15,14 0 0,-1 0 0,106 14 0,-118-14 0,-1 0 0,13 0 0,-13 0 0,1 0 0,12 0 16,1 0-16,-14 0 0,0 0 0,13 0 0,-12 0 0,12 0 0,80 0 0,-80 0 0,-12 0 0,-1 0 15,0 0-15,14 0 0,-14 0 0,0 0 0,14 0 0,-14 0 0,0 0 0,132-14 16,-131 14-16,12 0 0,-13 0 0,1 0 0,-1 0 0,13 0 0,1-13 0,118 13 16,-118-13-16,-14 13 0,13 0 0,-12 0 0,12 0 0,1 0 0,-14-13 0,13 13 0,27 0 0,93 0 15,-120-14-15,14 14 0,-27 0 0,14 0 0,-14-13 0,13 13 0,1 0 0,-14 0 0,146-13 16,-146 13-16,13 0 0,-12 0 0,25-13 0,-12 13 0,-14 0 0,13 0 0,-12 0 0,-1 0 0,93-14 16,-93 14-16,13 0 0,-12 0 0,-1 0 0,0 0 0,14 0 0,-14 0 0,0 0 0,13 0 0,-12 0 0,-1 0 0,93-13 15,-93 13-15,0 0 0,0-13 0,1 13 0,-1 0 0,0 0 0,27-13 16,-27 13-16,0 0 0,1 0 0,-1 0 0,-13-13 0,13 13 0,0 0 0,0 0 15,1-14-15,-1 14 0,0 0 0,0 0 0,-13-13 0,14 13 16,-14-13-16,13 13 0,0 0 0,-13-13 0,13 13 16,1-14-16,-1 14 15,0 0-15,-13-13 0,13 13 0,0 0 16,-13-13-16,14 13 0,-1 0 0,0 0 0,0 0 16,-13-13-16,14 13 0,25 0 0,-26 0 0,1 0 15,-14-13-15,13 13 0,0 0 0,0 0 0,27 0 0,-40-14 0,13 14 0,1 0 16,-1 0-16,-13-13 0,13 13 0,0 0 0,0 0 15,1 0-15,-14-13 0,13 13 0,0 0 0,0 0 16,1 0-16,-1 0 0,0 0 0,0 0 0,-13-13 16,14 13-16,-1 0 0,0 0 0,0 0 0,0 0 0,1 0 0,39 0 0,-40 0 15,0 0-15,0 0 0,-13-14 0,13 14 0,14 0 0,-14 0 0,14 0 0,-14 0 0,106 0 16,-93 0-16,-12 0 0,12 0 0,-13 0 0,14 0 0,-1 0 0,1 0 0,-14 0 0,13 0 0,120 0 16,-133 0-16,40 0 0,-40 0 0,27 0 0,-14 0 0,14 0 0,66 0 15,-93 0-15,0 0 0,1 0 0,-1 0 0,0 0 16,0 0-16,1 0 0,-1-13 0,0 13 0,0 0 0,0 0 15,1 0-15,-1 0 0,0 0 0,0 0 0,1 0 16,-28 0 47,14 13-63,-13-13 0,0 0 78,13 14-78,-13-14 0,-1 0 0,14 13 15,-13-13-15,0 13 0,0-13 0</inkml:trace>
  <inkml:trace contextRef="#ctx0" brushRef="#br0" timeOffset="9830.29">19500 6019 0,'13'0'63,"0"0"-63,0 0 0,1 0 0,-1 0 0,0 0 0,0 0 0,1 0 15,-1 0-15,0 0 0,0 0 0,14 0 0,26 0 0,-40 0 0,13 0 0,-12 0 0,-1 0 16,0 0-16,0 0 0,1 0 0,12 0 0,-13 0 0,0 0 0,106 0 0,-105 0 0,-1 0 0,13 0 15,1 0-15,-1 0 0,-12 0 0,-1 0 0,26 0 0,-25 0 0,12 0 0,133 0 0,-133 0 0,1 0 16,-14 0-16,14 0 0,-1 0 0,0 0 0,14 0 0,-27 0 0,14 0 0,158 0 0,-159 0 16,1 0-16,13 0 0,-14 0 0,1 0 0,-1 0 0,14 0 0,-14 0 0,1 0 0,-1 0 0,1 0 0,158 0 15,-159-13-15,14 13 0,-14 0 0,1 0 0,-1 0 0,1-13 0,-1 13 0,1 0 0,39 0 0,172-13 16,-225 13-16,27 0 0,-27 0 0,0 0 0,14 0 0,-1 0 0,14-14 0,92 14 16,-119 0-16,1 0 0,12 0 0,-13 0 0,1 0 0,-1 0 0,0-13 0,0 13 0,0 0 0,1 0 0,78 0 15,-65 0-15,-1-13 0,-13 13 0,14 0 0,-14 0 0,0 0 0,53 0 16,-39 0-16,-14 0 0,0 0 0,1 0 0,-1 0 0,0 0 0,0 0 0,1 0 0,-1 0 0,13 0 15,14 0-15,-14 0 0,-12 0 0,-1 0 0,13 0 0,-12 0 0,-1 0 16,0 0-16,13 0 0,1 0 0,-14 0 0,0 0 0,1 0 0,-1 0 0,0 0 16,0 0-16,1 0 0,-1 0 15,0 0 110,0 0-109,0 0-16,1 0 0,-1 0 0,0 0 0,0 0 0,14 0 16,-14 0-16,0 0 0,1 0 0,-1 13 0,0-13 0,0 0 15,0 0-15,1 0 0,-1 0 0,0 0 0,0 0 0,1 0 0,-1 0 16,0 0-16,-13 13 0,13-13 0,0 0 0,1 0 15,-1 0-15,0 0 16,0 0-16,1 0 0,-1 0 16,0 0-16,0 0 15,1 0-15,-1 0 0,0 0 16,0 0-16,0 0 16,1 0-16,-1 0 218,0 0-202,0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9T06:38:31.7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21564 13481 0,'13'0'31,"0"0"-15,-13-14 0,13 14-16,0 0 15,1 0-15,-1 0 16,0 0-16,0 0 0,1 0 0,-1 0 16,0 0-16,0 0 0,1 14 0,-1-14 0,0 0 15,0 0-15,0 13 0,1 0 0,-1-13 16,0 0-16,0 0 0,1 0 15,-28 0 110,1 0-109,0 0-16,0 0 16,-1 0-16,1 0 15</inkml:trace>
  <inkml:trace contextRef="#ctx0" brushRef="#br0" timeOffset="1449.99">21868 11589 0,'-13'0'157,"-1"0"-157,1 0 0,0 0 0,0 0 15,-1 0-15,1 0 0,0 0 0,0 0 0,0 0 16,13 13-16,-14-13 0,1 0 0,0 0 16,0 0-16,-1 0 15,14 13-15,14-13 141,-1 0-141,0 0 0,0 0 0,1 0 0,-1 0 15,40 0-15,-40 0 0,0 0 0,0 0 0,1 0 0,-1 0 0,0 0 16,14 0-16,-27-13 0,0 0 31,0 0 1</inkml:trace>
  <inkml:trace contextRef="#ctx0" brushRef="#br0" timeOffset="2307.17">21312 7051 0,'13'0'31,"-13"13"-31,14-13 0,-1 0 16,0 0-16,0 0 0,1 0 0,-1 0 0,0 0 0,0 0 15,0 0-15,1-13 0,-1 13 0,0 0 0,14-13 0,-14 13 16,0 0-16,0 0 0,1 0 0,-1 0 0,0-13 0,0 13 0,27 0 16,-27 0-16,0 0 0,1 0 0,-1 0 0,0 0 15,-26 0 32,0 0-47,-1 0 16,1 0-16,0 0 15,0 0-15,-1 0 16,-12 0-16,13 0 16,0 0-16,-1 0 0,1 0 15,0 0-15,0 0 0,-1 0 16</inkml:trace>
  <inkml:trace contextRef="#ctx0" brushRef="#br0" timeOffset="9276.99">22079 6416 0,'0'40'16,"0"-27"-16,14-13 0,-14 13 0,0 1 16,0-1-1,13-13 1,-13 13 15,0 0-31,0 0 0,0 1 16,0-1-16,0 0 0,0 0 0,0 1 0,0-1 0,0 0 15,0 27-15,0-27 0,0 0 0,0 0 16,13 1-16,-13 12 0,0-13 0,0 1 0,0-1 16,0 0-16,0 0 0,0 0 0,0 1 15,13-14-15,-13 13 0,0 0 0,0 0 0,0 1 16,0-1-16,0 0 0,0 0 15,14-13-15,-14 14 0,0-1 0,0 0 0,13-13 16,-13 13-16,0 0 0,0 1 0,0-1 16,0 0-16,0 0 15,13-13 1,-13 14-16,0-1 16,0 0-16,0 0 15,0 1-15,0-1 0,0 0 16,0 0-16,0-26 47,0 0-47,0 0 0</inkml:trace>
  <inkml:trace contextRef="#ctx0" brushRef="#br0" timeOffset="10752.84">22119 6443 0,'13'0'47,"1"0"-47,-1 0 0,0 0 0,0 0 0,1 0 0,-1 0 0,0 0 0,0 0 16,0 0-16,40 0 0,-39 0 0,-1 0 0,0 0 0,14 0 0,-14 0 0,0 0 0,0 0 0,0 0 16,14 0-16,118 0 0,-118 0 0,-14 0 0,14 0 0,-1 0 0,14 0 0,-14 0 0,1 0 0,-1 13 15,-13-13-15,14 0 0,12 0 0,253 0 0,-266 0 0,0 0 0,27 0 0,-13 0 16,0 0-16,-14 0 0,14 0 0,145 0 0,-145 0 0,-14 0 0,14 0 0,0 0 0,-14 0 0,14 0 0,-1 0 15,1 0-15,13 0 0,-27 0 0,14 0 0,0 0 0,251 0 0,-265 0 0,27 0 0,-13 0 0,0 0 16,39 0-16,-39 0 0,-1 0 0,14 0 0,304 13 0,-304 0 0,0-13 0,-13 0 16,0 0-16,-1 0 0,14 0 0,-13 0 0,0 0 0,-1 14 0,226-1 0,-225-13 0,-14 0 0,14 0 15,13 0-15,-14 13 0,1-13 0,0 0 0,-1 0 0,1 0 0,-13 0 0,12 0 0,186 0 0,-185 0 16,0 0-16,-14 0 0,14 0 0,-14 0 0,-13 0 0,27 0 0,-27 0 0,14 0 0,12 0 0,94 0 0,-120 0 16,0 0-16,27 0 0,-27 0 0,14 0 0,-1 0 0,-13 0 0,1 0 0,-1 0 0,26 0 0,1 0 15,-27 0-15,1 0 0,-1 0 0,0 0 0,0 0 0,0 0 16</inkml:trace>
  <inkml:trace contextRef="#ctx0" brushRef="#br0" timeOffset="11613.82">22371 6998 0,'13'0'31,"0"0"-31,0 0 0,0 0 0,1 0 0,-1 0 15,0 0-15,0 0 0,1 0 0,-1 0 0,66 0 0,-66 0 0,1 0 0,-1 0 0,0 0 16,14 0-16,-1 0 0,-13 0 0,0 0 0,14 0 0,-14 0 0,186 0 16,-186 0-16,13 0 0,1 0 0,-1 0 0,14 0 0,-27 0 0,14 0 0,-1 0 0,186 0 15,-186 0-15,1 0 0,12 0 0,-12 0 0,12 0 0,1 0 0,0 0 0,0 0 0,-1 0 0,1 0 0,383 27 16,-383-27-16,13 0 0,0 0 0,0 13 0,-14-13 0,28 13 0,-1-13 0,463 40 16,-490-40-16,41 13 0,-27-13 0,0 13 0,0-13 0,0 0 0,13 14 0,-13-14 0,423 26 15,-423-26-15,26 13 0,-26-13 0,0 0 0,-13 0 0,13 0 0,-1 0 0,-12 0 0,384 13 16,-358-13-16,-27 0 0,14 0 0,-13 0 0,0 0 0,-14 0 0,14 0 0,-1 0 0,213 0 15,-226 0-15,14 0 0,-27 0 0,14 0 0,-1 0 0,1 0 0,-1 0 0,0 0 0,41 0 16,-54 0-16,0 0 0,0 0 0,1-13 0,-1 13 0</inkml:trace>
  <inkml:trace contextRef="#ctx0" brushRef="#br0" timeOffset="12960.82">21431 13150 0,'0'0'0,"13"0"0,-13 13 0,0 0 0,14-13 0,-14 13 0,0 1 16,0-1-16,0 0 0,0 0 0,0 1 0,0-1 0,0 0 0,0 0 15,0 1-15,0-1 0,0 0 0,0 27 0,0-27 0,0 0 0,0 0 16,0 1-16,0-1 0,0 0 0,0 0 0,0 1 0,0-1 0,0 0 15,0 0-15,-14-13 0,14 13 0,0 1 0,0 12 0,0-13 0,0 1 16,0-1-16,-13-13 0,0 0 63,13-13-48</inkml:trace>
  <inkml:trace contextRef="#ctx0" brushRef="#br0" timeOffset="13377.98">21444 13626 0,'-66'0'0,"53"13"16,0-13-16,0 0 0,-1 0 0,1 0 0,0 0 0,0 0 0,-1 0 0,1 0 0,0 0 0,0 13 0,0-13 16,-106 14-16,79-14 0,27 0 0,-1 0 0,-12 0 0,-14 13 0,27-13 0,-13 0 0,12 13 15,-25-13-15,12 0 0,-171 13 0,171-13 0,1 0 0,-14 0 0,14 14 0,-1-14 0,-12 0 16,12 0-16,-13 0 0,1 13 0,-292-13 0,304 0 0,-12 0 0,-1 0 16,0 13-16,1-13 0,12 0 0,1 0 0,-173 0 0,173 0 0,-1 0 0,14 0 0,-13 0 0,-1 0 15,14 0-15,0 0 0,-14 0 0,14 0 0,-66 0 0,66 0 0,-1 0 0,1 0 0,0 0 16,26 0 15,-13-13-31</inkml:trace>
  <inkml:trace contextRef="#ctx0" brushRef="#br0" timeOffset="14271.83">21312 13189 0,'-13'0'0,"0"0"16,-1 0-16,14-13 0,-13 13 15,0 0-15,13-13 0,-13 13 0,0 0 16,-1 0-16,1 0 0,0 0 0,0 0 0,-1 0 15,1 0-15,0 0 0,0 0 0,0 0 0,-1 0 0,-12 0 0,13 0 0,-1 0 0,-12 0 16,13 0-16,-1 0 0,1 0 0,-13 0 0,13 0 0,-1 0 0,1 0 0,-119 0 16,105 0-16,14 0 0,-13 0 0,12 0 0,1 0 0,-13 0 0,13 0 0,-199 13 15,199-13-15,-1 0 0,-12 0 0,13 0 0,-14 0 0,14 0 0,-119 0 16,118 0-16,1 0 0,-13 0 0,13 0 0,-1 0 0,1 0 0,-13 0 0,-54-26 16,67 26-16,0 0 0,0 0 0,-1 0 0,1 0 0,0 0 0,0 0 0,-14 0 0,14 0 0,-40-13 15,40 13-15,0 0 0,-1 0 0,-12 0 0,13 0 0,-1 0 0,1 0 0,13-14 0,-53 14 16,40 0-16,0 0 0,0 0 15</inkml:trace>
  <inkml:trace contextRef="#ctx0" brushRef="#br0" timeOffset="15156.81">18865 11179 0,'-13'0'0,"13"13"0,0 0 0,0 0 0,0 1 16,0-1-16,0 0 0,0 0 0,0 0 0,0 107 0,0-94 0,0 0 16,0-12-16,0-1 0,0 13 0,0 1 0,0-14 0,0 93 0,0-93 0,0 27 0,0-27 0,0 0 0,0 14 15,0-1-15,0 1 0,0-14 0,0 0 0,0 0 0,0 14 0,0 79 0,0-93 0,0 0 0,0 0 16,0 1-16,0-1 0,0 0 0,0 0 0,0 0 0,0 1 0,0-1 0,0 53 15,-14-66 1,1-13-16,13 0 0,0-1 16,-13 14-16,13-13 0,0 0 0,-13 13 0,13-13 0,0-14 0,0 14 0</inkml:trace>
  <inkml:trace contextRef="#ctx0" brushRef="#br0" timeOffset="15822.34">18838 11245 0,'0'0'0,"0"13"31,-13-13 31,0 0-62,0 0 0,-1 0 0,1 0 0,0 0 0,-93 0 16,93 0-16,0 0 0,-1 0 0,-25 0 0,12 0 0,14 0 0,0 0 0,-199-40 16,186 40-16,-14 0 0,-26 0 0,26 0 0,1 0 0,-1-13 0,0 13 0,0 0 0,1-13 0,-1 13 0,-211 0 15,211 0-15,0 0 0,1 0 0,-1 0 0,0 0 0,-13 0 0,14 0 0,-14 0 0,13 0 0,0 0 0,-158 0 16,158 0-16,-13 13 0,14-13 0,-1 0 0,0 0 0,1 13 0,-1-13 0,0 0 0,1 14 0,-1-14 0,-13 13 15,26 0-15,-12-13 0,-199 40 0,185-40 0,13 0 0,0 13 0,1 0 0,12-13 0,-12 13 0,-1-13 16,0 0-16,14 0 0,-239 53 0,225-53 0,14 0 0,-27 14 0,13-14 0,14 0 0,-1 13 0,1-13 0,0 13 16,-1-13-16,1 0 0,-133 13 0,132-13 0,14 0 0,0 0 0,-14 0 0,14 0 0,0 13 0,0-13 15,-14 0-15,14 0 0,0 0 0,0 0 0,-1 0 0,28 0 32,-1 0-32</inkml:trace>
  <inkml:trace contextRef="#ctx0" brushRef="#br0" timeOffset="16932.05">18666 12118 0,'-145'0'0,"132"0"16,-14 0-16,14 0 0,0 0 0,-1 0 0,-12 0 0,13 0 0,0 0 0,-14 0 0,14 0 0,-14 0 0,-131 0 15,131 0-15,14 0 0,0 0 0,-14 0 0,14 0 0,0 0 0,0 0 0,-120 0 16,120 0-16,13 13 0,-26-13 0,12 0 0,1 0 0,0 0 0,0 0 0,-1 0 16,-25 13-16,26-13 0,-1 0 0,1 0 0,0 0 62,0 0-46,-1 0-16,-12 0 0,13 0 0,-14 0 0,14 0 15,0 0-15,0 0 0,-1 0 0,1 0 0,0 0 0,-146-13 0,146 13 0,-14 0 0,14 0 16,-13 0-16,-1-13 0,1 13 0,13 0 0,-40 0 0,26-13 0,-224-1 16,224 14-16,-12 0 0,-1 0 0,0-13 0,14 13 0,-14 0 0,-317-26 0,304 26 0,13 0 15,-13 0-15,-13-13 0,13 13 0,-13 0 0,0-14 0,13 14 0,0 0 0,0-13 0,-542-13 16,542 26-16,0-14 0,0 14 0,-26 0 0,39 0 0,-13 0 0,0 0 0,-251 0 15,264 0-15,1 0 0,12 0 0,-12 0 0,12 0 0,-12 0 0,12 0 0,1 14 0,-133-1 16,146-13-16,-14 0 0,14 0 0,0 0 0,-1 0 0,14 13 0,-13-13 0,0 0 0,0 0 0,26 0 31,0 0-15,0 0-16,-13-13 0,14 13 0</inkml:trace>
  <inkml:trace contextRef="#ctx0" brushRef="#br0" timeOffset="20181.75">9538 6548 0,'0'0'0,"0"14"15,0-1-15,0 0 0,-13 106 0,13-92 16,0-14-16,0 0 0,0 0 0,0 1 0,0-1 0,0 0 0,0 40 0,0-40 16,0 0-16,0 1 0,0-1 0,0 0 0,0 0 0,0 1 0,0-1 0,0 13 15,0-13-15,0 1 0,0-1 0,0 0 0,0 0 0,0 1 16,0-1-16,0 0 0,0 0 0,0 1 15,0-1-15,0 0 0,0 0 0,0 0 16,0 1-16</inkml:trace>
  <inkml:trace contextRef="#ctx0" brushRef="#br0" timeOffset="21187.79">9591 6562 0,'-13'0'0,"0"0"0,-1 0 0,1 0 15,0 0-15,0 0 0,0 0 0,-1 0 0,-12 0 0,-40 13 16,52-13-16,1 0 0,0 0 0,0 0 0,-14 0 0,14 0 0,-106 13 16,106-13-16,-14 0 0,-12 0 0,25 0 0,1 0 0,-13 0 0,-1 13 0,1-13 0,-292 0 15,279 0-15,12 0 0,1 0 0,-1 0 0,1 0 0,-1 0 0,-224 0 16,238 0-16,0 0 0,-14 0 0,14 0 0,0 0 0,-1 0 0,1 0 15</inkml:trace>
  <inkml:trace contextRef="#ctx0" brushRef="#br0" timeOffset="22014.02">9432 7144 0,'0'0'0,"-13"0"0,-66 0 16,66 0-16,-1 0 0,1 0 0,0 0 0,-14 0 0,1 0 16,13 0-16,0 0 0,-1 0 0,1 0 0,0 0 0,0 0 0,-14 0 15,14 0-15,0 0 0,-1 0 16,1 0-16,0 0 0,0 0 0,0 0 0,-1 0 0,-12 0 15,13 0-15,-1 0 0,1 0 0,0 0 0,-14 0 0,14 0 0,0 0 0,-93 0 16,93 0-16,0 0 0,-1 0 0,-12 0 0,0 0 0,12 0 0,-12 0 0,-1 0 0,14 0 0,-13 0 0,-226 0 16,239 0-16,-27 0 0,27 0 0,-13 0 0,13 0 0,-1 0 15,1 0-15,-27 0 0</inkml:trace>
  <inkml:trace contextRef="#ctx0" brushRef="#br0" timeOffset="34555.11">19566 13097 0,'-13'0'31,"-1"0"-15,1 0 46,0 0-62,0 0 0,0 0 0,-1 0 16,1 0-16,0 0 0,-93 0 0,93 0 0,0 0 0,-27 0 15,13 0-15,-171 0 0,172 0 0,12 0 0,-25 0 16,12 0-16,1 0 0,12 0 0,-210 0 0,197 0 0,1 13 0,-1-13 0,1 0 16,-1 0-16,1 0 0,-14 0 0,0 0 0,27 13 0,-251-13 0,224 0 0,14 14 15,-1-14-15,1 0 0,-14 0 0,0 0 0,1 13 0,-292 0 0,291-13 16,14 0-16,-14 0 0,0 13 0,1-13 0,-28 0 0,-382 40 15,369-40-15,27 0 0,14 0 0,-14 0 0,0 0 0,0 0 0,-410 26 16,410-26-16,-13 0 0,26 0 0,-13 14 0,14-14 0,-14 0 0,13 0 0,-278 13 16,239-13-16,39 0 0,-39 0 0,26 0 0,13 0 0,-13 13 0,27-13 0,-14 0 0,-290 0 15,290 0-15,13 0 0,-12 0 0,-1 0 0,0 0 0,14 0 0,-14 0 0,14 0 0,-318-26 16,304 26-16,0-14 0,14 14 0,0 0 0,-14 0 0,0 0 0,-185-39 16,186 25-16,-1 14 0,13 0 0,1 0 0,-14 0 0,14 0 0,-14-13 0,0 13 0,14 0 0,-27 0 0,-172-26 15,186 26-15,-1 0 0,0 0 0,0 0 0,1 0 0,12 0 0,-12 0 0,12 0 0,1-13 0,-186-1 16,186 14-16,-27-13 0,26 13 0,1 0 0,-27 0 0,26 0 0,1 0 0,-14 0 0,14 0 0,-1 0 0,-12-13 0,-226-14 15,225 27-15,14 0 0,-14 0 0,1-13 0,-1 13 0,0-13 0,14 13 0,-1-13 0,-224-14 16,211 27-16,14 0 0,-14-13 0,14 13 0,-14 0 0,13 0 0,-26-13 0,14 13 0,12-13 16,-12 13-16,-252-14 0,264 14 0,1 0 0,-14-13 0,0 13 0,14 0 0,-1 0 0,-12 0 15,-1 0-15,14 0 0,-173-13 0,173 13 0,12 0 0,-25 0 0,12 0 0,14 0 0,-13 0 0,12 0 16,-12 0-16,-27 0 0,-93 0 0,133 0 0,0 0 0,0 0 0,-14 0 0,14 0 16,0 0-16,-14 0 0,14 0 0,-106 0 0,106 0 109,13 13-62,-13-13-32,-1 0 1,14 13-16,-13-13 0</inkml:trace>
  <inkml:trace contextRef="#ctx0" brushRef="#br0" timeOffset="35859.01">9750 13758 0,'0'-13'31,"13"13"-15,0 0-16,1 0 0,-1 0 0,13 0 0,-13 0 16,1 0-16,12 0 0,-13 0 0,1 0 0,-1 0 0,0 0 0,0 0 0,133 0 15,-133 0-15,0 0 0,14 0 0,-1 0 0,1 0 0,-1 0 0,1 0 0,-1 0 0,278 13 16,-264-13-16,-14 0 0,14 0 0,-13 0 0,12 0 0,1 0 0,211 14 16,-198-14-16,-13 0 0,0 0 0,-1 0 0,1 0 0,0 0 0,-1 0 0,1 0 0,0 0 0,13 0 0,-14 0 0,266 0 15,-252 0-15,-14 0 0,1 0 0,0 0 0,13 0 0,-14 0 0,1 0 0,0 0 0,-1 0 0,490 0 16,-502 0-16,26 0 0,-13 0 0,-1 0 0,1 0 15,291 0-15,-292 0 0,1 0 0,0 0 0,13 0 0,-14 0 0,1 0 0,0 0 0,-1 0 16,1 0-16,172 13 0,-173-13 0,1 0 0,0 0 0,-1 0 0,1 0 0,0 13 0,0-13 0,12 0 0,-12 0 16,0 0-16,-14 0 0,14 13 0,185-13 0,-199 0 0,14 0 0,-14 0 0,1 0 0,13 0 0,-14 0 0,14 0 15,13 0-15,-27 0 0,1 0 0,39 0 0,159 0 0,-199 0 0,1 0 16,-1 0-16,0 0 0,1 0 0,-1 0 0,1 0 0,198 0 16,-212 0-16,13 0 0,-12 0 0,12 0 0,-13 0 0,14 0 0,92 13 0,-106-13 0,14 0 0,-14 0 0,0 0 0,13 0 15,1 0-15,-14 14 0,0-14 0,14 0 0,-14 0 0,159 13 0,-159-13 0,0 0 16,1 13-16,25-13 0,-25 0 0,-1 0 0,0 0 0,14 13 0,118 1 15,-118-1-15,-1-13 0,-13 0 0,0 0 0,1 0 0,12 0 0,1 0 0,65 13 16,-79-13-16,1 0 0,-1 0 0,0 0 0,0 0 0,14 0 0,-14 0 0,0 0 0,40 0 16,-40 0-16,1 0 0,-1 0 0,0 0 0,0 0 0,1 0 0,-1 0 0,0 0 0,80 13 15,-80-13-15,0 0 0,0 0 0,1 0 0,-1 0 0,13 0 0,-13 0 0,14 0 0,92 14 16,-106-14-16,14 0 0,-14 0 0,13 0 0,-12 0 0,-1 0 0,13 0 0,67 13 16,-80-13-16,14 0 0,-14 0 0,0 0 0,0 0 0,0 0 0,1 13 0,-1-13 0,13 0 0,1 0 0,39 0 15,-53 0-15,0 0 0,1 0 0,-1 0 0,0 0 0,0 0 0,14 0 0,-14 0 0,14 0 0,65 0 16,-65 0-16,-14 0 0,0 0 0,14 0 0,-14 0 15,0 0-15,53 0 0,-39 0 0,-14 0 0,0 0 0,0 0 0,0 0 0,1 0 0,-1-13 0,13 13 16,-12 0-16,65 0 0,-66 0 0,0 0 0,14 0 0,-14 0 0,0-13 0,1 13 0,-1 0 0,0 0 16,14 0-16,-14 0 0,93-14 0,-93 14 0,13 0 0,-13 0 0,1 0 0,12 0 0,-13 0 0,14 0 15,-14 0-15,0 0 0,93 0 0,-93 0 0,1 0 0,-1 0 0,13 0 0,-12 0 16,-1 0-16,0 0 0,0 0 0,106 0 0,-92 0 16,-14 0-16,0 0 0,0 0 0,1 0 0,25 0 0,-25 0 0,25 0 0,-25 0 15,-1 0-15,0 0 0,0 0 0,0 0 0,1 0 0,39 0 0,-40-13 0,0 13 0,0 0 0,0 0 16,1 0-16,-1 0 0,0 0 0,14 0 0,-14 0 0,40 0 0,-40 0 0,0 0 15,0 0-15,1 0 0,-1 0 0,0-13 0,14 13 0,52 0 16,-66 0-16,-13-13 0,13 13 0,1 0 0,-1 0 0,0 0 16,0 0-16,-26 0 187,13-14-171,-13 14-16,0 0 0,13-13 0,-14 13 0</inkml:trace>
  <inkml:trace contextRef="#ctx0" brushRef="#br0" timeOffset="36959.25">9591 5120 0,'0'0'0,"0"13"0,0 0 0,0 0 0,13 159 15,-13-119-15,0-39 16,0-1-16,0 0 0,0 27 0,14-27 0,-14 0 0,0 0 0,0 27 0,0-27 0,0 0 0,0 14 0,13 132 16,-13-146-16,0 13 0,0-12 0,13 12 0,-13-13 0,0 1 0,0 25 0,0-26 0,0 1 0,0-1 0,13 66 15,-13-66-15,14 1 0,-14-1 0,0 0 0,0 0 0,0-26 32,-14 0-32,14 0 0,0-1 0,0 1 15,-13 13-15,13-39 0</inkml:trace>
  <inkml:trace contextRef="#ctx0" brushRef="#br0" timeOffset="38226.9">9551 5649 0,'14'0'46,"-1"0"-46,0 0 0,0 0 0,1 0 0,-1 0 0,-13-13 0,13 13 16,0 0-16,1 0 0,38 0 0,-38 0 0,-1 0 0,0 0 0,0 0 0,1 0 16,-1 0-16,13 0 0,-13 0 0,67 0 0,-54 0 0,-12 0 0,-1 0 0,13 0 0,-13 0 15,1 0-15,-1 0 0,13 0 0,1 0 0,105 0 0,-92 0 0,-14 0 0,-12 0 0,12 0 16,-13 0-16,27 0 0,-27 0 0,14 0 0,-1 0 0,-13 0 0,172 0 0,-145 0 0,-27 0 0,27 0 16,-27 0-16,14 0 0,-1 0 0,14 0 0,-27 0 0,14 0 0,158 0 0,-159 0 0,1 0 0,-1 0 15,1 0-15,12 0 0,-25 0 0,12 0 0,0 0 0,1 0 0,-1 0 0,1 0 0,158 0 0,-158 0 16,-1 0-16,0 0 0,1 0 0,13 13 0,-14-13 0,1 0 0,-1 0 0,0 0 0,173 13 15,-173-13-15,-12 0 0,12 0 0,0 13 0,1-13 0,13 0 0,-14 0 0,1 0 0,-1 0 0,-13 14 0,186-14 16,-173 0-16,1 0 0,-1 0 0,0 0 0,-12 0 0,12 0 0,14 0 0,-27 13 0,27-13 0,119 0 16,-120 13-16,-12-13 0,-1 0 0,-13 0 0,14 0 0,-1 0 0,1 0 0,-14 0 0,13 0 0,1 0 0,185 0 15,-186 0-15,-13 0 0,27 0 0,-27 0 0,14 0 0,-14 0 0,13 0 0,1 0 0,145 0 16,-146 0-16,1 0 0,-1 0 0,-13 0 0,14 0 0,-1 0 0,1 0 0,-14 0 0,172 13 16,-172-13-16,14 0 0,-1 13 0,1-13 0,-1 0 0,1 0 0,-14 0 0,13 0 0,14 0 0,198 0 15,-198 0-15,-14 0 0,14 0 0,0 0 0,-14 0 0,1 0 0,-1 0 0,1 0 0,-1 0 16,0 0-16,160 0 0,-173 0 0,0 0 0,14 0 0,12 0 0,1 0 15,-14 0-15,1 0 0,185 0 0,-186 0 0,-13 0 0,40 0 16,-26 0-16,26-13 0,171 13 0,-184 0 0,-13 0 0,-1 0 0,14 0 0,-14 0 16,1 0-16,-1 0 0,14 0 0,132 0 0,-146 0 0,1 0 0,12 0 0,-12 0 0,-1 0 0,14 0 0,-14 0 15,14 0-15,0 0 0,-14 0 0,1 13 0,237 1 0,-237-14 0,-1 0 0,1 0 0,-1 13 16,14-13-16,-1 0 0,-12 0 0,13 13 0,-14-13 0,186 0 0,-173 0 0,-12 0 0,-1 0 16,1 0-16,-1 13 0,1-13 0,12 0 0,-12 0 0,13 0 0,-14 0 0,186 0 0,-186 0 0,1 0 15,-1 0-15,1 0 0,-1 0 0,14 0 0,-14 0 0,14 0 0,-14 0 0,14 0 0,238 0 16,-252 0-16,1 0 0,12 0 0,-12 0 0,-1 0 0,1 0 0,12 0 0,160 0 15,-173 0-15,14 0 0,0 14 0,-14-14 0,1 0 0,-1 0 0,14 0 0,-14 0 0,14 0 0,-14 0 0,213 13 16,-213-13-16,0 0 0,1 0 0,-1 0 0,1 0 0,-1 0 0,1 0 0,-1 0 0,-13 0 0,212 0 16,-211 0-16,-1 0 0,40 0 0,-40 0 0,0 0 0,14 0 0,-1 0 0,-13-13 0,14 13 0,131-27 15,-144 27-15,12 0 0,1-13 0,-14 13 0,13 0 0,-12 0 0,-1 0 0,13-13 0,107-14 16,-120 27-16,0-13 0,13 13 0,-12 0 0,-1-13 0,27 0 16,-14 13-16,-26-14 0,13 14 0,1 0 0,-1 0 0,-13-13 0,13 13 15,-13-13-15,13 13 0,-13-13 16,13 13-16,1 0 15,-14-14-15,13 14 0,0 0 0,0 0 0,-13-13 16,27 13-16,-14 0 0,40-13 0,-40 13 0,-13-13 16,13 13-16,1 0 0,-1 0 0,0 0 0,27 0 0,-40-14 0,13 14 0,0 0 0,0 0 15,1 0-15,-1 0 0,0 0 0,14 0 0,-14 0 0,0 0 0,0 0 16,1 0-16,-1 0 0,0 0 0,0 0 0,14 0 0,-14 0 16,0 0-16,0 0 0,1 0 0,-1 0 0,0 0 15,-13-13-15,13 13 0,0 0 0,1 0 0,-1 0 0,0 0 16,0 0-16,-13-13 0,14 13 0,-1 0 0,0 0 0,-13-13 15,13 13-15,1 0 0,-1 0 0,0 0 0,0 0 16,0 0 0,1 0-16,-1 0 15,0 0-15,0 0 0,-13 13 0,14-13 0,-1 0 0,13 0 16,-26 13-16,14-13 0,-1 0 0,0 0 0,0 0 0,0 13 0,1-13 16,12 0-16,-13 0 0,1 14 0,-1-14 0,0 13 0,0-13 0,1 0 0,-1 0 0,0 0 15,119 40-15,-105-27 0,-14 0 0,13 0 0,1-13 0,-1 14 0,-12-14 0,12 13 0,0-13 0,1 13 16,185 40-16,-199-53 0,0 13 0,0-13 0,1 0 0,-1 0 15,0 0-15,0 0 0,0 13 0,67-13 0,-67 0 0,0 0 0,0 0 16,1 0-16,-1 0 0,0 0 0,14 0 0,-14 0 0,0 0 0,0 0 16,1 0-16,-1 0 0</inkml:trace>
  <inkml:trace contextRef="#ctx0" brushRef="#br0" timeOffset="39383.18">21630 5186 0,'0'13'0,"0"0"16,0 1-16,0-1 0,0 26 0,0-25 0,0-1 16,0 0-16,0 0 0,0 1 0,13-14 0,-13 26 0,0 53 0,0-65 0,0-1 0,0 13 0,13-12 0,-13-1 15,0 0-15,0 13 0,0-12 0,0-1 0,0 0 0,0 0 0,0 80 0,0-80 0,0 0 0,0 1 16,0-1-16,0 0 0,0 0 0,0 1 0,0-1 0,0 0 0,0 27 0,0-27 16,0 0-16,0 0 0</inkml:trace>
  <inkml:trace contextRef="#ctx0" brushRef="#br0" timeOffset="61452.84">21286 17846 0,'0'13'16,"0"1"-16,0-1 0,0 0 16,0 0-16,0 1 0,0-1 0,0 0 0,0 0 0,0 40 15,0-40-15,0 1 0,0-1 0,0 0 0,13-13 0,-13 13 0,0 1 0,26 12 16,-26-13-16,14-13 0,-14 13 0,13-13 0,-13 14 0,13-1 15,0-13-15,-13 13 0,14-13 0,-14 13 16,13-13-16,0 0 0,0 0 16,0 0-16,1 0 15,-14-13-15,13 13 0,-13-13 0,0 0 0,13 13 16,0-14-16,1 1 0,-14 0 0,13 13 0,-13-13 0,13 0 16,0 13-16,-13-14 0,14 1 0,-14 0 0,13 13 0,-13-13 0,0-1 15,13 14-15,-13-13 0,13 0 0,-13 0 0,0-1 16,0 1-16,0 0 0,0 0 15,0 0-15,0-1 16,0 1-16,-13 13 0,13-13 16,0 0-16,-13 13 0,13-14 15,0 1-15,-13 13 0,13-13 0,0 0 16,-14-1 0,1 14-16,0 0 15,13-13-15,-13 13 0,-1 0 0,1 0 16,0 0-16,0 0 0,-1 0 0,1 0 0,0 0 0,0 0 15,0 0-15,-1 0 0,1 0 0,0 0 0,0 0 0,-1 0 16,1 0-16,0 0 0,0 0 0,13 13 0,-14-13 16,14 14-16,-13-14 0,13 13 0,0 0 15,0 0-15,0 1 0,0-1 0,0 0 16,0 0-16,0 1 0,0-1 0,0 0 0,0 0 16,0 0-16,0 1 0,0-1 0,0 0 0</inkml:trace>
  <inkml:trace contextRef="#ctx0" brushRef="#br0" timeOffset="64789.68">18772 17701 0,'-13'0'15,"0"0"-15,13 13 16,-14-13-16,14 13 0,-13-13 15,13 13-15,-13-13 0,13 14 16,-13-14-16,13 13 0,0 0 16,0 0-16,0 0 0,0 1 15,0-1-15,0 0 0,0 0 0,0 1 0,0-1 0,0 0 16,0 0-16,13-13 0,0 53 0,-13-40 0,0 1 0,13-14 0,-13 13 16,0 0-16,0 0 0,14-13 0,-14 27 0,0-14 0,13-13 0,-13 13 0,13-13 15,-13 14-15,13-14 0,-13 13 0,14 0 0,-1-13 16,0 0-16,0 0 15,1 0-15,-1 0 0,0 0 0,0 0 0,0 0 16,-13-13-16,14 13 0,-1 0 0,0 0 0,-13-13 0,13 13 0,40-27 16,-39 27-16,-14-13 0,13 13 0,0 0 0,0-13 0,0 13 0,14-14 15,-14 14-15,0 0 0,-13-13 0,14 13 0,-1-13 16,0 13-16,-13-13 0,13 13 0,-13-14 0,0 1 16,0 0-16,0 0 0,0 0 15,0-1-15,0 1 0,0 0 16,0 0-16,0-1 0,0 1 0,-13 13 0,13-13 0,-13 0 15,13-1-15,-13 14 0,13-13 0,-14 13 0,14-13 0,-13 0 16,0 13-16,13-13 0,-13 13 0,13-14 0,-14 14 0,14-13 0,-13 13 16,0 0-16,-27-26 0,27 26 0,0 0 0,13-14 0,-13 14 0,13-13 15,-14 13-15,-25 0 0,12 0 0,14 0 0,13-13 0,-13 13 0,0 0 16,-1 0-16,1 0 0,-40 0 0,40 0 0,0 0 0,-1 0 16,1 0-16,0 0 0,0 0 0,-27 0 0,27 0 0,0 0 0,-1 0 0,1 0 15,0 0-15,0 0 0,0 0 0,-27-13 0,27 13 0,-1 0 16,1 0-16,0 0 0,0 0 0,-1 0 0,1 0 15,0 0-15,0 13 16,13 0-16,-13-13 0,13 13 16,0 1-16,-14-14 0,14 13 0</inkml:trace>
  <inkml:trace contextRef="#ctx0" brushRef="#br0" timeOffset="66817.84">9551 16484 0,'-13'0'0,"0"0"16,13 13-16,0 0 0,-13-13 0,13 13 0,-13-13 16,-1 13-16,1-13 0,0 27 0,13-14 0,-13-13 15,-1 0-15,14 13 0,-13-13 0,0 40 0,13-27 0,-13-13 0,13 14 0,-14-14 16,14 13-16,-13 0 0,13 0 0,-13 40 0,0-26 0,13-14 16,-13 0-16,13 0 0,0 1 0,0-1 0,0 0 0,0 13 0,0 1 0,0-14 0,0 0 15,0 1-15,0-1 0,0 0 0,0 0 0,0 27 0,0-27 0,0 0 16,0 1-16,0-1 0,0 0 0,13-13 15,-13 13-15,0 1 0,13-1 0,-13 0 16,13-13-16,-13 13 0,0 0 0,27 1 16,-27-1-16,13-13 0,-13 13 0,0 0 0,13-13 0,-13 14 0,13-1 15,1 0-15,-1-13 0,-13 13 0,13 1 0,0-14 0,-13 13 0,14-13 0,-1 0 16,0-13 15,-13-1-31,0 1 0,0 0 0,0 0 0,13 13 0,-13-14 0,13-52 16,1 66-16,-14-13 0,0 0 0,0 0 0,13-1 0,-13 1 15,0 0-15,13-27 0,0 27 0,-13 0 0,14-1 0,-14 1 0,0 0 16,13 13-16,0-40 0,-13 27 0,0 0 0,0 0 0,13 13 0,-13-14 16,14 14-16,-14-13 0,0-13 0,0 13 0,0-1 15,0 1-15,0 0 0,0 0 16,0-1-16,0 1 0,0 0 0,0 0 0,0-1 16,0 1-16,-14 13 0,14-13 0,-13-13 0,13 12 15,0 1-15,-13 13 0,13-13 0,0 0 0,-13 13 0,-14-53 0,14 53 16,13-14-16,0 1 0,-13 13 0,13-13 0,-14 13 0,1 0 0,13-13 0,-13 13 0,13-13 0,0-1 15,-13 14-15,0 0 0,13-13 0,-14 13 0,1 0 0,0 0 16,0 0-16,-1 0 16,1 0-16,0 0 0,13 13 0,0 1 15,-13-14-15,-1 0 0,14 13 0,-13-13 0,13 13 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9T06:40:32.5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16894 10358 0,'0'0'0,"13"0"16,0 0-16,106 0 0,-39 0 16,-41 0-16,-26 0 0,1 0 0,-1 0 0,0 0 0,0 0 0,14 0 0,105 0 15,-119 0-15,1 0 0,12 0 0,0 0 0,1 0 0,-14 0 0,0 0 0,14 0 0,-1 0 0,-12 0 0,210 0 16,-197 14-16,-1-14 0,1 0 0,-1 0 0,14 0 0,-14 0 0,1 0 0,-1 0 16,186 26-16,-186-26 0,1 0 0,-1 0 0,1 0 0,13 13 0,-1-13 0,1 0 0,-14 0 0,1 0 15,211 27-15,-198-27 0,-14 0 0,1 0 0,-1 13 0,0-13 0,1 0 0,-1 0 0,14 0 16,-27 0-16,173 0 0,-160 13 0,-13-13 0,14 0 0,-14 0 0,13 0 0,1 0 0,-14 0 15,0 0-15,14 0 0,105 14 0,-119-14 0,0 0 0,1 0 0,-1 0 16,0 0-16,0 0 0,27 0 0,-27 0 0</inkml:trace>
  <inkml:trace contextRef="#ctx0" brushRef="#br0" timeOffset="662.73">19989 10398 0,'13'0'62,"-13"-13"-62,14 13 0,-1 0 0,0 0 0,0 0 0,1 0 16,-1-13-16,13 13 0,27 0 0,-40 0 0,1 0 15,-1-14-15,0 14 0,0 0 0,1 0 0,105-13 0,-106 0 0,0 13 0,0 0 0,14 0 0,-14 0 16,0 0-16,14 0 0,-14-13 0,0 13 0,14-13 0,145-14 16,-106 14-16,-53 13 0,13 0 0,1 0 0,118-27 0,-118 27 0,-1 0 0,-12-13 0,12 13 15,1 0-15,-1-13 0,-13 13 0,0 0 0,40-13 0,133-14 16,-173 27-16,13 0 0,1 0 0,-14 0 0,13 0 0,-12 0 0,-14-13 0,26 13 0,120-13 16,-133 13-16,0 0 0,0 0 0,1 0 0,25-13 15,-26 13-15,1 0 110,-1 0-95,0 0-15</inkml:trace>
  <inkml:trace contextRef="#ctx0" brushRef="#br0" timeOffset="1413.9">23852 10358 0,'13'0'16,"1"0"-16,-1 0 0,0 0 0,0 0 0,1 0 0,38 0 15,-38 0-15,12 0 0,-13 0 0,1 0 0,-1 0 0,0 0 0,0 0 0,1 0 0,158 0 16,-159 0-16,26 0 0,-25 0 0,12 0 0,-13 0 0,14 0 0,-1 0 0,173 14 16,-173-14-16,14 0 0,-14 0 0,1 0 0,-1 0 0,1 0 0,-1 0 0,1 0 0,317 26 15,-318-26-15,0 13 0,1-13 0,-1 0 0,1 0 0,13 0 0,198 0 16,-225 0-16,13 0 0,14 0 0,-27 0 0,1 0 0,-1 0 0,13 0 16,-13 0-16,54-13 0,-54 13 0,-26 0 46</inkml:trace>
  <inkml:trace contextRef="#ctx0" brushRef="#br0" timeOffset="60060.75">5530 12832 0,'13'0'282,"0"0"-282,0 0 0,1 0 15,-1 0-15,0 0 0,0 0 0,1 0 0,-1 0 0,0 0 16,14 0-16,-14 0 0,0 0 0,0 0 0,-13-13 0,13 13 0,1 0 15,-1 0-15,13 0 0,1 0 0,-14 0 0,0 0 0,1 0 0,-1 0 0,0 0 0,0 0 16,0 0-16,1 0 0,131-13 0,-132 13 0,14 0 16,-14 0-16,0 0 0,133-13 0,-120 13 0,-12 0 0,12 0 0,-13 0 15,27 0-15,-27 0 0,0-14 0,120 14 0,-120 0 0,13-13 0,-12 13 0,12 0 0,-13 0 16,14 0-16,-14 0 0,0 0 0,0 0 0,1 0 0,105 0 0,-106 0 0,0 0 0,14 0 16,-14 0-16,0 0 0,0 0 0,1 0 0,12 0 0,27 0 0,-27 0 0,-12 0 15,-1 0-15,0 0 0,0 0 0,1 0 0,-1 0 0,13 0 0,1 0 0,-14 0 16,0 0-16,0 0 0,1 0 0,-1 0 0,0 0 0,0 0 15,0 0-15,1 0 0,-1 0 0,0 0 16,0 0-16,1 0 16,-1 0-16,0 0 0,0 0 15,1 0-15,-1 0 0,0 0 0,0 0 16,0 0-16,1 0 0,-1 0 16,0 0-16,0 0 0,1 0 15,-1 0-15,0 0 16,0 0-16,1 0 0,-1 0 0,0 0 15,0 0-15,14 0 0,-27 13 0,13-13 0,0 0 16,0 0-16,1 0 0,52 14 0,-53-14 0,0 0 0,14 13 0,-14-13 16,0 0-16,14 0 0,39 13 0,-53-13 0,13 0 0,-12 0 0,12 13 0,1-13 15,-14 0-15,13 0 0,1 0 0,79 0 0,-93 0 16,13 0-16,-13 0 0,1 0 0,-1 0 0,0 0 0,80 14 0,-67-14 0,-13 0 0,14 0 16,-14 0-16,14 0 0,12 0 0,-26 0 0,14 0 0,39 0 0,-53 0 0,1 0 15,12 0-15,-13 13 0,0-13 0,1 0 0,-1 0 0,0 0 0,0 0 0,120 0 0,-120 0 0,0 0 16,14 0-16,-1 0 0,-13 0 0,1 0 0,-1 0 0,13 0 0,1 0 0,-14 13 0,119 0 15,-105-13-15,-14 0 0,13 0 0,-12 0 0,12 0 0,0 0 0,-12 0 0,12 0 0,-13 0 0,14 0 0,118 27 16,-118-27-16,-14 0 0,0 0 0,14 0 0,-14 0 0,0 0 0,14 0 0,-1 0 0,67 0 16,-80 0-16,13 0 0,-12 0 0,-1 0 0,0 0 0,0 0 0,14 0 0,-14 0 0,13 0 15,1 0-15,-14 0 0,0 0 0,1 0 0,-1 0 0,0 0 0,0 0 0,1 0 0,38 0 16,-38 0-16,-1 0 0,0 0 0,0 0 0,1 0 0,78 0 16,-79 0-16,1 0 0,12 0 0,-13 0 0,1 0 0,-1 0 0,0 0 0,14 0 0,-14 0 0,159 0 15,-159 0-15,13 0 0,-12 0 0,-1 0 0,0 0 0,14 0 0,-14 0 16,93 0-16,-93 0 0,0 0 0,0 0 0,1 0 0,-1 0 0,0 0 0,0 0 15,0 0-15,54 0 0,-54 0 0,0 0 0,0 0 16,0 0-16,1 0 0,-1 0 0,0 0 16,0 0-16,1 13 0,-1-13 0,0 0 15,0 0-15,1 0 0,-1 0 0,26 13 0,-25-13 0,-1 0 16,0 0-16,0 0 0,1 0 0,39 0 0,-40 0 0,0 0 16,0 0-16,0 0 0,1 0 0,-14 13 0,39-13 0,-25 0 0,-1 0 15,0 0-15,0 0 0,1 0 0,-1 0 0,0 0 0,0 14 0,0-14 16,1 0-16,-1 0 0,0 0 0,0 0 0,1 0 0,-1 0 15,0 0-15,0 0 0,1 0 0,-1 0 0,0 0 0,0 0 0,14 0 16,-14 0-16,0 0 0,0 0 0,1 0 0,-1 0 0,0 0 0,0 0 0,27 0 16,-27 0-16,0 0 0,1 0 0,-1 0 0,0 0 0,0 0 0,1 0 0,-1 0 0,40 0 15,-40 0-15,0 0 0,0 0 0,1 0 0,-1 0 16,0 0-16,0 0 0,1 0 0,-1 0 16,0 0-16,0 0 0,0 0 0,1 0 0,-1 0 0,0 0 15,0 0-15,14 0 0,-14 0 0,0 0 0,0 13 0,1-13 16,-1 0-16,0 0 0,67 0 0,-67 0 0,13 0 0,-13 0 0,1 0 15,-1 0-15,0 0 0,67 0 0,-54 0 0,-13 0 0,0 0 0,1 0 16,-1 0-16,0 0 0,67 0 0,-67 0 0,0 0 0,0 0 16,0 0-16,1 0 0,-1 0 0,0 0 0,0 0 0,1 0 15</inkml:trace>
  <inkml:trace contextRef="#ctx0" brushRef="#br0" timeOffset="63948.93">18838 12806 0,'53'0'16,"-40"0"-16,1 0 0,-1 0 0,-13-13 0,13 13 0,14 0 0,-14 0 0,0 0 15,0 0-15,1-14 0,38 14 0,-25 0 0,-14 0 0,0 0 0,1 0 16,-1 0-16,0 0 0,0 0 0,40 0 0,-40 0 0,14 0 0,-14 0 0,0 0 0,1 0 0,-1 0 15,0 0-15,0 0 0,1 0 0,12 0 0,-13 0 0,67 0 0,-67 0 0,13 0 16,1 0-16,-14 0 0,13 0 0,14 0 0,0 0 0,-14 14 0,-13-14 0,1 0 16,-1 0-16,0 0 0,0 0 0,1 0 0,12 0 0,-13 0 0,93 13 0,-93-13 0,14 0 0,-1 13 0,-13-13 15,1 0-15,12 0 0,-13 0 0,14 0 0,-14 0 0,14 13 0,-14-13 0,106 14 0,-93-14 0,-12 0 0,12 0 16,-13 0-16,14 13 0,-1-13 0,-13 0 0,1 0 0,12 0 0,-13 0 0,40 13 0,93 0 16,-120-13-16,-13 0 0,1 0 0,12 0 0,-13 0 0,1 0 0,12 0 0,-13 0 0,93 0 15,-93 0-15,1 0 0,-1 0 0,0 0 0,0 0 0,0 0 0,14 0 0,-1 0 0,-12 0 0,12 0 0,27 0 16,-27 0-16,-12 0 0,-1 0 0,0 0 0,14 0 0,-14 0 0,13 0 0,-13 0 0,40 0 15,-26 0-15,-14 0 0,0 0 0,1 0 0,-1 0 0,0 0 0,0 0 0,0 0 0,1 0 0,-1 0 0,0 0 0,80-13 16,-80 13-16,0 0 0,0 0 0,1 0 0,-1 0 0,0 0 0,0 0 0,1 0 0,12 0 0,-13 0 0,67-13 16,-67 13-16,0 0 0,0 0 0,1 0 0,-1-13 0,0 13 0,0 0 0,14 0 0,-14 0 15,27 0-15,-27 0 0,13 0 0,-12-14 0,-1 14 0,0 0 0,0 0 0,0 0 16,1 0-16,39 0 0,-40-13 0,0 13 0,0 0 0,1 0 16,-1 0-16,40 0 0,-40 0 0,0-13 0,0 13 0,1 0 0,-1 0 15,0 0-15,0-13 0,1 13 0,-1 0 0,0 0 0,13 0 0,-12 0 0,-1 0 16,0-14-16,0 14 0,1 0 0,25 0 0,-39-13 0,13 13 0,1 0 0,-1 0 0,0 0 15,14 0-15,-14 0 0,40-13 0,-27 13 0,-13 0 0,-13-13 0,14 13 16,-1 0-16,0 0 0,0 0 0,1 0 0,-1 0 0,13 0 0,40 0 0,-39 0 0,-14 0 16,0 0-16,1 0 0,-1 0 0,0 0 0,0 0 0,1 0 0,65 0 0,-53 0 15,-12 0-15,-1 0 0,0 0 0,0 0 0,1 0 0,-1 0 0,53 0 16,-53 0-16,0 0 0,1 0 0,-1 0 0,0 0 0,0 0 0,53 0 16,-52 0-16,-1 0 0,0 0 0,0 0 0,14 0 0,-14 0 0,133 0 15,-133 0-15,0 0 0,13 13 0,1-13 0,-14 0 0,0 0 0,27 0 0,106 0 16,-120 0-16,0 0 0,1 0 0,-1 13 0,-12-13 0,12 0 0,14 0 0,-14 0 0,1 13 0,-14-13 0,146 14 15,-133-14-15,1 0 0,-1 0 0,1 0 0,-14 13 0,13-13 0,1 0 0,-1 0 0,-13 13 0,14-13 0,118 13 16,-131-13-16,-1 0 0,13 0 0,1 14 0,-14-14 0,0 0 0,14 0 0,-14 0 0,0 0 0,14 0 0,-14 0 0,0 0 16,0 0-16,67 13 0,-67-13 0,0 0 0,0 13 0,0-13 0,1 0 0,-1 0 0,0 0 0,0 0 0,1 0 0,-1 0 0,79 13 15,-78-13-15,-1 0 0,0 0 0,14 0 0,-14 0 0,0 13 0,14-13 0,-14 0 0,0 0 0,0 0 16,120 0-16,-120 0 0,13 14 0,1-14 0,-1 0 0,-13 0 0,27 0 0,-27 0 0,27 13 0,-27-13 16,14 0-16,78 0 0,-78 0 0,-1 0 0,-12 0 0,12 13 0,1-13 0,-14 0 0,13 0 0,-13 0 0,14 0 0,-1 0 0,-12 0 15,-1 0-15,13 0 0,-12 0 0,78 0 0,-79 0 0,1 0 0,-1 0 0,0 0 0,0 0 16,0 0-16,1 0 0</inkml:trace>
  <inkml:trace contextRef="#ctx0" brushRef="#br0" timeOffset="70260.92">5371 13983 0,'13'0'172,"1"0"-156,-1 0-16,0 0 0,0 0 0,0 0 0,1 0 15,-1 0-15,0 0 0,0 0 0,40 0 0,-40 0 16,-13-13-16,14 13 0,-1 0 0,0 0 0,14 0 0,-14 0 0,27 0 0,-27 0 0,0 0 15,0 0-15,0 0 0,14 0 0,-14 0 0,0 0 0,14 0 0,-14 0 0,27 0 0,-14 0 16,-13-13-16,14 13 0,-14 0 0,0 0 0,1 0 0,-1 0 0,0 0 0,27 0 16,-14 0-16,-13 0 0,1 0 0,12 0 0,-13 0 0,1 0 0,-1 0 0,13 0 15,-13 0-15,1 0 0,-1 0 0,0 0 0,0 0 0,1 0 0,-1 0 0,0 0 0,53-13 16,-53 13-16,1 0 0,-1 0 0,0 0 0,0 0 0,1 0 0,-1 0 0,0 0 0,53-14 16,-53 14-16,1 0 0,-1 0 0,0 0 0,0 0 0,1 0 0,-1 0 0,0 0 0,0 0 0,40 0 15,-26 0-15,-14 0 0,0 0 0,0 0 0,1 0 0,-1 0 0,0 0 0,0 0 0,0 0 0,1 0 0,39 0 16,-40 0-16,0 0 0,0 0 0,1 0 0,-1 0 0,0 0 15,0 0-15,14 0 0,-14 0 0,0 0 0,0 0 0,1 0 16,-1 0-16,0 0 0,0 0 0,1 0 0,-1 0 0,0 0 16,0 0-16,0 0 0,27 0 0,-27 0 0,1 0 0,-1 0 15,0 0-15,0 0 0,0 0 0,54 0 0,-54 0 0,0 0 16,0 0-16,1 0 0,-1 0 0,0 0 0,0 0 0,0 0 0,1 0 0,-1 0 0,0 0 16,0 0-16,1 0 0,-1 0 0,0 0 0,0 0 0,1 0 0,-1 0 0,0 0 15,0 0-15,0 0 0,1 0 0,-1 0 0,0 0 0,14 0 0,-14 0 16,0 0-16,0 0 0,1 0 0,-1 0 0,0 0 0,0 0 0,27 0 0,-27 0 0,0 0 15,1 0-15,-1 0 0,0 0 0,14-13 0,-14 13 0,0 0 0,13 0 0,14 0 16,-27 0-16,1-13 0,-1 13 0,0 0 0,0 0 0,0 0 0,1 0 0,12 0 0,-13 0 0,27 0 0,-27 0 16,14-13-16,-14 13 0,0 0 0,0 0 0,1 0 0,-1 0 0,0 0 0,14-14 15,-14 14-15,0 0 0,0 0 0,1 0 0,-1 0 0,0 0 0,0 0 0,-13-13 0,13 13 0,14 0 16,-27-13-16,13 13 0,0 0 0,1 0 0,-1 0 0,0 0 0,-13-13 0,13 13 0,0 0 0,40 0 16,-39 0-16,-1-14 0,0 14 0,0 0 0,14-13 0,-14 13 15,13 0-15,-12 0 0,-1 0 0,0 0 0,0 0 0,1 0 0,-1 0 0,0 0 0,0 0 0,14 0 16,-1-13-16,-13 13 0,1 0 0,-1 0 0,0 0 0,14 0 0,-14 0 15,0 0-15,14 0 0,-1 0 0,-13 0 0,0 0 0,1 0 0,12 0 0,-13 0 0,1 0 16,-1 0-16,0 0 0,53 0 0,-53 0 0,1 0 0,12 0 0,-13 0 16,1 0-16,12 0 0,0 0 0,1 0 0,-14 0 0,0 0 0,1 0 15,-1 0-15,0 0 0,0 0 0,40-13 0,-40 13 0,1 0 0,-1 0 0,0 0 16,0 0-16,14 0 0,-14 0 0,66 0 0,-65 0 0,-1 0 0,0 0 16,14 0-16,-27-13 0,26 13 0,-13 0 0,0 0 0,14 0 0,-14 0 0,67-14 0,-54 14 0,0 0 0,1 0 0,-14 0 0,0 0 15,27 0-15,-27 0 0,14 0 0,-14 0 0,13 0 0,1 0 0,-14 0 0,106 0 0,-79-13 0,-27 13 16,0 0-16,1 0 0,25 0 0,-25 0 0,-1 0 0,0 0 0,13 0 0,-12 0 0,144 0 15,-144 0-15,-1 0 0,13 0 0,-12 0 0,12 0 0,-13 0 0,67 0 16,-54 0-16,-13 0 0,1 0 0,-1 0 0,0 0 0,13 13 16,-12-13-16,-1 0 0,0 0 0,0 0 0,1 0 0,-1 0 0,0 0 15,0 0-15,0 0 0,1 0 0,-1 0 0,0 0 0,0 0 16,1 0-16,-1 0 0,0 0 0,0 0 0,1 0 0,-1 0 0,0 0 16,0 0-16,0 0 0,1 0 0,-1 0 0,0 0 0,0 0 15,1 0-15,12 0 0,-13 0 0,1 0 0,-1 0 16,0 0-16,0 0 0,0 0 0,1 0 0,-1 0 15,0 0-15,0 0 0,1 0 0,-1 0 0,0 0 0,0 0 16,1 0-16,-1 0 0,0 0 0,0 0 0,0 0 0,1 0 0,-1 0 16,0 0-16,0 0 0,1 0 0,-1 0 0,0 0 0,0 0 0,1 0 15,-1 0-15,0 0 0,0 0 0,0 0 0,1 0 0,-1 0 0,0 0 16,0 0-16,1 0 0,-1 0 0,0 0 0,0 0 0,0 0 16,1 0-16,-1 0 0,0 0 0,14 0 0,-14 0 0,0 0 15,0 0-15,1 0 0,-1 0 0,0 0 0,0 0 0,0 0 0,1 0 16,-1 0-16,0 0 0,0 0 0,1 0 0,-1 0 0,13 0 0,-12 0 15,-1 0-15,-13 14 0,13-14 0,0 0 0,0 0 0,1 0 0,12 0 0,-13 0 16,1 0-16,-1 0 0,0 0 0,0 0 0,0 0 0,-13 13 0,27-13 16,-14 0-16,0 0 0,1 0 0,-1 0 0,0 0 0,-13 13 0,13-13 0,1 0 0,-1 0 0,13 0 15,-13 0-15,1 0 0,-1 0 0,0 0 0,0 0 0,1 0 0,-1 0 16,0 0-16,0 0 0,1 0 0,-1 0 0,0 0 16,0 0-16,0 0 0,1 0 0,-1 0 0,0 0 0,0 0 15,1 0-15,-1 0 0,0 0 0,0 0 0,1 0 16,-1 0-16,0 0 0,0 0 0,0 0 0,1 0 0,-1 0 15,0 0-15,14 0 0,-14 0 0,0 0 0,0 0 0,1 0 0,-1 0 16,0 0-16,0 0 0,0 0 0,1 0 0,-1 0 0,0 0 16,0 0-16,-13-13 47,14 13-47,-1 0 0,0 0 15,0 0-15,0 0 0,1 0 0,-14-13 0,13 13 16,0 0-16,0 0 15</inkml:trace>
  <inkml:trace contextRef="#ctx0" brushRef="#br0" timeOffset="72346.82">15214 13732 0,'66'-13'16,"-53"13"-16,0 0 0,0 0 0,-13-14 16,14 14-16,-1 0 0,0 0 0,0 0 0,1 0 0,-1 0 0,0 0 0,27-13 0,-14 13 15,-13 0-15,1 0 0,-1 0 0,13 0 0,-12 0 0,12 0 0,53-13 16,-52 13-16,-14 0 0,13 0 0,-12 0 0,-1 0 0,13 0 0,80 0 15,-93 0-15,1 0 0,-1 0 0,0 0 0,0 0 0,1 0 0,-1 0 0,13 0 0,27 0 16,-40 0-16,1 0 0,-1 0 0,0 0 0,0 0 0,1 0 16,-1 0-16,0 0 0,0 0 0,0 0 15,1 0-15,-1 0 0,0 0 0,0 0 16,1 0-16,-1 0 0,0 0 0,0 0 16,1 0-16,-1 0 0,0 0 0,0 0 15,0 0-15,1 0 0,-1 0 16,0 0-16,0 0 15,1 0-15,-1 0 16,0 0-16,0 0 0,1 0 0,-1 0 0,0 0 16,0 0-16,0 0 0,14 0 0,-14 0 0,0 0 0,1 0 0,-1 0 15,0 0-15,0 0 0,1 0 0,-1 0 0,40 0 0,-40 0 0,0 0 16,0 0-16,1 0 0,-1-13 0,0 13 0,0 0 0,27 0 0,-27 0 0,0 0 16,1 0-16,-1-14 0,0 14 0,0 0 0,1 0 15,-1 0-15,0 0 16,0 0-16,0 0 0,1 0 15,-1 0-15,0 0 0,0 0 0,1 0 0,-1 0 0,0 0 16,0 0-16,1 0 0,-1 0 0,0 0 0,0 0 0,0 0 0,1 0 16,-1 0-16,0 0 0,0 0 0,1 0 15</inkml:trace>
  <inkml:trace contextRef="#ctx0" brushRef="#br0" timeOffset="75369.75">18468 13851 0,'13'0'63,"0"0"-63,1 0 0,-1 0 0,0 0 0,0 0 16,-13-13-16,14 13 0,38 0 0,-38 0 0,-1-14 0,0 14 0,0 0 0,1 0 15,12-13-15,-13 13 0,27 0 0,-14 0 0,-12 0 0,-1-13 0,0 13 0,0 0 0,1 0 16,-1 0-16,0 0 0,13 0 0,27 0 0,-39 0 0,12 0 0,1 0 0,-14 0 15,0 0-15,0 0 0,0 0 0,-13-13 0,80 13 0,-67 0 0,14 0 0,-14 0 16,0 0-16,0 0 0,0 0 0,1 0 0,-1 0 0,0 0 0,53 0 0,-52 0 0,-1 0 16,0 0-16,0 0 0,0 0 0,1 0 0,-1 0 0,0 0 0,40 0 15,-40 0-15,0 0 0,1 0 0,-1 0 0,0 0 0,0 0 0,1 0 0,39 0 16,-40 0-16,13 0 0,-13 0 0,1 0 0,-1 0 0,0 0 0,27 0 0,-27 0 16,0 0-16,1 0 0,-1 0 0,0 0 0,0 0 0,0 0 0,1 0 0,25 0 0,-12 0 15,-14 0-15,0 0 0,0 0 0,1 0 0,-1 0 0,0 0 0,0 0 0,1 0 16,-1 0-16,0 0 0,0 0 0,1 0 0,-1 0 0,0 0 0,0 0 15,0 0-15,1 0 0,-1 0 0,-13 13 0,13-13 0,0 0 16,1 0-16,-1 0 0,0 0 0,0 0 0,1 0 0,-1 0 16,0 0-16,0 0 0,0 0 0,1 0 0,-1 0 0,0 0 0,0 0 0,1 0 0,-1 0 15,13 0-15,1 0 0,-14 0 0,0 0 0,0 0 0,1 0 0,-1 0 0,0 0 0,0 0 0,-13-13 0,27 13 16,-14 0-16,27 0 0,-27 0 0,0 0 0,0 0 0,1 0 0,-1 0 0,0 0 0,0 0 0,1 0 16,-1 0-16,0 0 0,27 0 0,-27 0 0,0 0 0,0 0 0,1 0 15,-1 0-15,0 0 0,0 0 0,14 0 0,-14 0 0,0 0 0,0 0 0,1 0 16,-1 0-16,0 0 0,14 0 0,-14 0 0,0 0 0,0 0 15,1 0-15,-1 0 0,0 0 0,27 0 0,-27 0 0,0 0 0,0 0 16,1 0-16,-1 0 0,0 0 0,0 0 0,14 0 0,-14 0 0,0 0 0,0 0 16,1 0-16,-1 0 0,0 0 0,0 0 0,14 0 0,-14 0 15,0 0-15,0 0 0,1 0 0,-1 0 0,0 0 0,27 0 16,-27 0-16,0 0 0,1 0 0,-1 0 0,0 0 0,13 0 0,-12 0 0,-1 0 16,0 0-16,0 0 0,14 0 0,-14 0 0,0 0 0,1 0 0,-1 0 0,0 0 0,66 0 15,-65 0-15,-1 0 0,0 0 0,14 0 0,-1 0 0,-13 0 0,0 0 0,14 0 0,-14 0 0,53 13 16,-39-13-16,-1 0 0,-13 0 0,14 0 0,-14 0 0,0 0 0,1 0 0,-1 0 0,0 13 0,80-13 15,-80 0-15,0 13 0,0-13 0,1 0 0,-1 0 0,0 0 0,13 0 0,-12 0 0,12 0 0,27 0 16,-40 0-16,0 0 0,1 0 0,-1 0 0,0 0 0,0 0 0,1 0 0,12 0 0,-13 0 0,67 0 16,-67 0-16,0 0 0,0 0 0,1 0 0,-1 0 0,0 0 15,0 0-15,67 0 0,-54 0 0,-13 0 0,1 0 0,-1 0 0,0 0 0,14 0 0,-14 0 16,13 0-16,14 0 0,-14 0 0,-12 0 0,12 0 0,-13 0 0,1 0 0,-1 0 0,0 0 16,0 0-16,0 0 0,1 0 0,39 0 0,-40 0 0,0 0 0,0 0 0,0 0 0,1 0 0,-1 0 15,0 0-15,0 0 0,14 0 0,13 14 0,-27-14 0,0 0 0,0 0 16,0 0-16,1 0 0,-1 0 0,27 0 0,-27 0 0,0 0 0,0 0 15,1 0-15,-1 0 0,0 0 0,13 0 0,-12 0 0,-1 0 0,0 0 0,0 0 16,1 0-16,-1 0 0,0 0 0,0 0 0,27 0 0,-27 0 0,0 0 16,1 0-16,-1 0 0,0 0 0,0 0 0,1 0 0,-1 0 15,0 0-15,0 0 0,0 0 0,-13-14 0,14 14 16,-1 0-16,0 0 0,0 0 0,1 0 0,-1 0 16,-13-13-16,13 13 0,0 0 0,1 0 0,-1 0 0,0 0 15,0 0-15,0 0 0,1 0 0,-1 0 0,-13-13 0,26 13 16,-12 0-16,-1 0 0,0 0 0,0 0 0,1 0 15,12 0-15,-13 0 0,-13-13 0,13 13 0,1 0 0,-1 0 0,0-13 0,14 13 0,-14 0 0,40 0 16,-40-14-16,0 14 0,0 0 0,1 0 0,-1 0 0,0 0 0,0 0 16,1 0-16,-1 0 0,0 0 0,0 0 0,0 0 0,1 0 0,-1 0 15,0 0-15,0 0 0,1 0 0,-1 0 0,0 0 0,0 0 16,1 0-16,-1 0 0,0 0 0,0 0 0,0 0 16,1 0-16,-1 0 15,0 0-15,0 0 16,1 0-16,-1 0 0,0 0 0,0 0 15,1 0-15,-14-13 0,13 13 0,26-13 0,-25 13 0,-1 0 16,13 0-16,-12 0 0,-1 0 0,0-13 0,40 13 0,-40 0 0,0 0 16,1 0-16,-14-14 0,13 14 0,0 0 0,0 0 0,14 0 0,-14 0 0,0 0 15,0 0-15,1 0 0,-1 0 16,0 0-16,0 0 16,1 0-16,-1 0 15,0 0-15,-13-13 0,13 13 0,1 0 0,-1 0 0,0 0 0,0 0 16,0 0-16,-13-13 0,14 13 0,-1 0 0,0 0 15,0 0-15,1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9T06:43:02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16073 18706 0,'14'0'16,"-1"0"-16,0 0 15,-13-13-15,13 13 0,1 0 0,-1 0 0,0 0 0,-13-13 0,13 13 0,0 0 0,80 0 16,-53 0-16,-27 0 0,13 0 0,-12 0 0,12 0 0,14 0 0,172 0 16,-186 0-16,0 0 0,-12 0 0,12 0 0,1 0 0,12 0 0,-25 0 0,12 0 0,0 0 0,292 0 15,-292 0-15,1 0 0,-1 0 0,14 0 0,-14 0 0,252 0 16,-251 0-16,12 0 0,1 0 0,-13 0 0,-1 0 0,0 0 0,14 13 0,0-13 15,158 13-15,-171-13 0,-1 0 0,14 0 0,0 13 0,-14-13 0,0 0 0,1 0 0,13 0 0,-1 0 0,-12 0 16,158 13-16,-145-13 0,-14 0 0,1 0 0,-1 0 0,14 0 0,-14 0 0,1 14 0,-1-14 0,14 0 16,-27 0-16,13 0 0,160 0 0,-160 0 0,-13 0 0,1 0 0,12 0 0,-13 0 0,1 0 15,-1 0-15,0 0 0,0 0 0,80-14 0,-80 14 0,-13-13 16</inkml:trace>
  <inkml:trace contextRef="#ctx0" brushRef="#br0" timeOffset="3468.23">3307 9856 0,'0'13'79,"0"0"-64,0 0-15,0 1 0,0-1 0,0 0 0,14 0 16,-14 1-16,0-1 0,13 13 0,-13-13 0,0 1 0,0-1 0,0 13 0,0-12 0,26 118 15,-26-106-15,0 1 0,0-1 0,0 1 0,0-1 0,0 1 0,0-1 0,0 14 0,13 185 16,-13-199-16,0 1 0,0-1 0,0 1 0,14 12 0,-14 1 0,0 0 0,0 13 0,0-27 0,26 278 16,-26-277-16,0-1 0,0 14 0,13-14 0,-13 40 0,0-39 0,0 264 15,0-265-15,0 1 0,0-14 0,0 212 16,0-212-16,0 0 0,0 1 0,0-1 0,0 0 16,0 53-16,0-52 0,0-1 0,0 0 0,0 0 0,0 0 0,0 1 0,0-1 0,0 0 15,14 27-15,-14-27 0,13 0 0,-13 0 0,0 1 0,0-1 16,0 0-16,0 0 0,13-13 15</inkml:trace>
  <inkml:trace contextRef="#ctx0" brushRef="#br0" timeOffset="7379.29">23336 2672 0,'13'0'78,"1"0"-78,-1 0 0,0 0 0,0 0 16,1 0-16,52 0 0,-13 0 0,-27 0 0,1 0 0,-14 0 16,0 0-16,27 0 0,185 14 0,-199-14 0,14 0 0,-14 0 0,14 13 0,-14-13 0,14 0 0,0 0 15,-1 0-15,1 13 0,0-13 0,0 0 0,264 0 0,-265 0 0,28 13 0,-28-13 0,1 0 0,0 0 16,13 0-16,-14 0 0,438 27 0,-425-27 0,-12 0 0,13 0 15,-13 0-15,-1 0 0,14 0 0,-13 0 0,13 0 0,357 0 0,-344 0 0,-26 0 16,0 0-16,12 0 0,-12 0 0,0 0 0,13 0 0,-14 0 0,1-14 0,423 1 16,-410 13-16,-13 0 0,39-13 0,-39 13 0,291-13 15,-292 13-15,1 0 0,-14 0 0,14 0 0,0-13 0,13 13 0,-27 0 0,14 0 0,-14 0 0,279-14 16,-279 14-16,1 0 0,12 0 0,-12-13 0,-14 13 0,27 0 0,-27 0 0,13 0 0,199 0 16,-198 0-16,-14 0 0,-13-13 0,40 13 15,-27 0-15,-13-13 172,13 13-172,0 0 0,0 0 0,1 0 16,-1 0-16,0 0 0,0 0 0,14 0 0,-14 0 15,-13-14-15,13 14 0,0 0 0,1 0 0,-1 0 0,27-13 16,-27 13-16,0 0 0,0 0 0,1 0 0,-1-13 16,-13 0-16,13 13 31</inkml:trace>
  <inkml:trace contextRef="#ctx0" brushRef="#br0" timeOffset="8690.15">23442 2686 0,'13'0'31,"1"0"-31,-1 0 16,0 0-16,0 0 0,67 0 15,-67 0-15,0 0 0,0 0 0,1 0 0,-1 0 0,0 0 0,146 0 16,-146 0-16,13 0 0,-12 0 0,12 0 0,-13 0 0,1 0 0,12 0 0,0 0 0,173 0 16,-159 0-16,-14 0 0,1 0 0,-1 0 0,0 0 0,1 0 0,-1 0 0,199 0 15,-198 0-15,-1 0 0,14 0 0,-14 0 0,14 0 0,0 0 0,-1 0 0,1 0 0,-13 0 0,12 0 0,305 0 16,-317 0-16,12 0 0,1 0 0,0 0 0,-1 0 0,14 0 0,-13 0 0,0 0 0,409 0 16,-409 0-16,0 0 0,0 0 0,-1 0 0,14 0 0,-13 0 0,396 0 15,-396 0-15,0 0 0,-1 0 0,1 0 0,-13 0 0,277 0 16,-264 0-16,-14 13 0,14-13 0,-1 0 0,-12 0 0,-1 0 0,14 0 0,-14 0 0,1 0 0,224 26 15,-238-26-15,14 0 0,-1 0 0,14 0 0,-27 0 0,1 0 0,25 0 0,-26 0 16,120 13-16,-120-13 0,0 0 0,0 0 0,1 0 16,52 14-16,-53-14 0,0 0 0,1 0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7T01:32:24.1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10570 6734 0,'-13'0'16,"13"-14"0,-13 14-16,-1 0 0,1 0 0,0 0 15,0 0-15,0 0 16,-1 0-16,1 0 16,0 0 30,13 14-46,0-1 0,-13-13 0,13 13 16,0 0-16,-14-13 0,14 14 0,0-1 0,-13-13 0,13 13 0,0 0 16,-13-13-16,13 13 0,0 1 0,0-1 0,0 0 15,0 0-15,0 1 0,0-1 16,0 0-16,0 0 0,0 1 0,0-1 16,0 0-16,0 0 0,13-13 0,0 13 15,-13 1-15,14-14 0,-14 13 0,0 0 0,13-13 0,-13 13 16,13-13-16,-13 14 0,13-14 0,1 0 0,-14 13 0,13-13 15,0 13-15,66 14 16,-65-27-16,-14 13 0,13-13 0,53 0 16,-53 0-16,-13 13 0,13-13 0,1 0 0,-1 0 0,0 0 15,0 0-15,1 0 0,-1 0 0,0 0 0,0 0 0,0 0 0,1 0 0,-1 0 16,0 0-16,0 0 0,1 0 0,-1 0 0,0 0 0,0 0 0,1 0 0,-1 0 16,0 0-16,0 0 0,0 0 0,1 0 0,-14-13 0,13 13 0,0 0 0,0 0 0,1 0 0,-1 0 15,-13-13-15,39-1 0,-25 14 0,-1 0 0,-13-13 0,13 13 0,0 0 0,1 0 16,-1-13-16,0 13 0,0-13 0,1 13 0,-1-14 0,0 14 0,-13-13 0,13 13 15,0 0-15,-13-13 0,14 13 0,-14-13 16,0-1-16,0 1 0,0 0 16,0 0-16,0 0 0,0-1 0,-14 14 0,14-13 0,-13 13 15,13-13-15,0 0 0,-13-1 0,13 1 0,-13 13 0,13-13 0,0 0 0,-13 13 16,13-14-16,-14 14 0,14-13 0,-13 0 0,13 0 0,-13 13 0,13-13 0,-13 13 16,13-14-16,-14 14 0,14-13 0,-13 13 0,13-13 0,-13 0 15,0 13-15,13-14 0,-14 14 0,1 0 0,0-13 16,0 13-16,0 0 0,13-13 0,-14 13 0,14-13 15,-13 13-15,0 0 0,0 0 0,13-13 0,-14 13 0,1 0 0,0 0 16,13-14-16,-13 14 0,0 0 0,-1 0 0,1 0 0,13-13 0,-26 13 16,26-13-16,-14 13 0,1 0 0,0 0 0,0 0 0,-1 0 0,1 0 15,0 0-15,0 0 0,0 0 0,-1 0 0,1 0 0,0 0 0,0 0 0,-1 0 16,1 0-16,0 0 0,0 0 0,-1 0 0,1 0 0,0 0 0,13 13 0,-13-13 16,-14 0-16,14 13 0,0-13 0,0 0 0,-1 0 0,1 14 0,0-14 0,0 0 15,0 0-15,-1 13 0,1-13 0,0 13 0,0-13 0,-1 0 0,1 0 0,0 0 0,13 13 16,-13-13-16,-1 0 0,1 0 0,0 0 0,0 0 15,13 13 32,0 1-47,0-1 16,0 0-16,0 0 0,0 1 16,0-1-16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9T06:49:28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10028 7144 0,'13'0'31,"0"0"-31,0 0 15,1 0-15,-1 0 16,-13 13-16,13-13 0,-13 13 0,13-13 16,1 0-16,12 13 0,-13-13 0,0 0 0,1 0 15,-1 14-15,0-14 0,14 0 0,-14 0 0,0 0 0,0 13 16,1-13-16,25 13 0,-26-13 0,1 0 0,-1 0 16,0 0-16,0 0 0,14 0 0,-1 13 0,-12-13 0,-1 0 0,0 0 15,0 0-15,0 0 0,1 0 0,25 0 0,-25 0 0,-1 0 0,0 0 16,0 0-16,0 0 0,1 0 0,-1 0 0,27 0 0,-27 0 0,0 0 15,0 0-15,1 0 0,-1 0 0,0 0 0,0 0 0,0 0 16,1 0-16,-14-13 0,13 13 0,13 0 16,-12 0-16,-14-13 0,13 13 0,0 0 0,0 0 15,1-13-15,-1 13 0,0 0 0,0-14 0,0 14 16,-13-13-16,0 0 0,14 13 0,-1 0 0,-13-13 0,13 0 0,0-1 16,-13 1-16,14 0 0,-14 0 0,13 13 0,-13-14 0,0 1 0,13-27 15,-13 27-15,0 0 0,0 0 0,0 0 0,0-1 0,0-25 16,0 25-16,0 1 0,0 0 0,0 0 0,0-1 0,0-12 15,0 13-15,-13 13 0,13-13 0,0-1 0,-13 14 0,13-13 0,0 0 0,0 0 16,-14-1-16,14 1 0,0 0 0,-13 13 0,13-13 0,0 0 0,-13-1 0,0 1 0,13 0 16,-14-14-16,1 14 0,13 0 0,-13 13 0,13-13 0,-13-1 15,13 1-15,-27-26 0,14 39 0,13-14 0,-13 14 0,0 0 0,13-13 0,-14 13 0,1-13 16,13 0-16,-92-40 0,78 53 0,1 0 0,0-14 0,0 14 16,-1 0-16,14-13 0,-119-26 0,93 39 0,13 0 0,-14 0 0,14-14 15,-13 14-15,12 0 0,1 0 0,-40 0 0,27 0 0,-1 0 0,14 0 0,0 0 0,0 0 0,-1 0 16,1 0-16,0 0 0,0 0 0,-1 0 0,-39 27 0,40-27 0,0 13 0,0-13 0,0 13 0,-1-13 15,14 13-15,-13 1 0,0-14 0,13 13 0,-13 0 0,-27 53 0,27-52 0,13-1 16,0 0-16,0 0 0,0 0 0,0 1 0,0-1 0,-14 0 0,14 80 16,0-80-16,0 0 0,0 14 0,0-14 0,0 0 0,0 14 0,14 25 15,-14-38-15,0-1 0,13-13 0,-13 13 0,0 0 0,13 1 0,0-1 0,-13 0 0,14 0 0</inkml:trace>
  <inkml:trace contextRef="#ctx0" brushRef="#br0" timeOffset="21104.27">8017 7673 0,'13'0'63,"0"0"-63,1 0 15,-1 0-15,0 0 0,0 0 0,0 0 0,1 0 0,-1 0 0,0 0 0,0 0 0,14 0 0,-14 0 16,133 13-16,-133-13 0,40 0 0,-27 0 0,-13 0 0,14 0 0,13 13 0,198-13 16,-212 0-16,1 14 0,-1-14 0,14 0 0,-1 0 0,1 0 0,132 0 15,-26 0-15,-120 0 0,1 0 0,12 0 0,-12 0 0,-1 0 0,1 0 0,12 0 16,1 13-16,172-13 0,-173 0 0,1 0 0,-14 0 0,1 0 0,-1 0 0,14 0 0,-13 0 0,-1 0 16,0 0-16,14 0 0,172 0 0,-186 0 0,1 0 0,-1 0 0,1 0 0,-14 0 15,13 0-15,1 0 0,-1 0 0,-12 0 0,197 13 0,-198-13 16,1 0-16,12 0 0,-13 0 0,1 0 0,65 0 0,-66 0 0,0 0 15,1 0-15,-1 0 0,0 0 0,0 0 0,14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7T01:32:31.3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10266 6734 0,'-13'0'16,"-1"0"-16,1 0 16,0 0-16,0 0 0,-1 0 0,1 0 15,0 0-15,0 0 0,0 0 0,-1 0 0,1 0 0,13 13 0,-13-13 0,0 0 16,-1 0-16,1 0 0,0 0 0,-14 0 0,14 0 0,-26 0 0,25 0 15,1 0-15,0 0 0,0 0 0,-1 0 0,1 0 0,0 0 0,0 0 0,-14 13 0,14-13 0,0 0 0,0 0 16,-1 0-16,14 13 0,-13-13 0,0 0 0,0 0 0,-1 0 0,1 0 0,0 14 16,0-14-16,0 0 0,-1 0 0,1 0 0,13 13 0,-13-13 0,0 0 0,-1 0 0,14 13 0,-13-13 15,13 13-15,-13-13 0,0 0 0,13 13 0,-14-13 0,14 14 16,-13-14-16,13 13 0,0 0 0,0 0 31,0 1-31,0-1 16,13-13-16,-13 13 0,14 0 0,-1-13 0,-13 14 0,0-1 0,13-13 15,-13 13-15,13-13 0,-13 13 0,14-13 0,-14 13 0,13-13 0,-13 14 0,0-1 0,13-13 0,-13 13 16,106 67 0,-93-80-16,0 0 0,-13 13 0,14-13 0,-1 13 15,0-13-15,-13 13 0,40-13 0,-40 13 0,13-13 0,0 0 0,-13 14 0,13-14 16,1 0-16,-14 13 0,13-13 0,0 0 0,14 0 0,-27 13 0,13-13 0,0 0 0,0 0 0,0 0 16,1 0-16,-14 13 0,13-13 0,0 0 0,40 0 0,-40 0 0,1 14 0,-1-14 15,0 0-15,0 0 0,0 0 0,1 0 0,-1 0 0,13 13 0,-12-13 0,-1 0 0,0 0 16,0 0-16,1 0 0,-1 0 0,0 0 0,0 0 0,0 0 0,1 0 0,-1 0 0,0 0 15,0 0-15,1 0 0,-1 0 0,0 0 0,0 0 0,1 0 16,-1 0-16,0 0 0,-13-13 0,13 13 0,0 0 16,1 0-16,-1 0 0,0 0 15,0 0-15,1 0 0,-14-14 0,13 14 0,0 0 16,0 0-16,0-13 0,1 13 16,-1 0-16,-13-13 0,13 13 0,0 0 0,-13-13 15,14 13-15,-14-14 0,13 14 0,0 0 0,-13-13 0,13 13 0,1 0 16,-14-13-16,13 13 0,-13-13 15,13 13-15,-13-13 0,13 13 0,0-14 16,1 14-16,-14-13 0,13 13 16,-13-13-16,13 13 0,-13-13 0,0-1 15,13 14-15,-13-13 0,0 0 16,0 0-16,0-1 16,0 1-16,0 0 15,0 0-15,0 0 0,0-1 16,-13 14-16,13-13 0,-13 13 0,13-13 0,0 0 0,-13 13 0,13-14 15,0 1-15,-14 13 0,14-13 0,0 0 0,-13 13 0,13-14 0,-13 14 16,13-13-16,0 0 0,-13 13 0,13-13 0,-13 13 0,13-13 0,-14 13 16,1-14-16,0 14 0,13-13 0,-13 0 0,-1 13 15,1-13-15,0 13 0,0 0 0,13-14 0,-14 14 0,1 0 0,0-13 0,0 13 16,0-13-16,-1 13 0,1 0 0,0 0 0,0 0 0,-1-13 0,1 13 0,-26 0 16,25 0-16,1 0 0,0 0 0,13-13 0,-13 13 0,-1 0 0,1 0 0,0 0 0,-14 0 0,14-14 0,-66 14 15,66 0-15,-1 0 0,-12 0 0,13 0 0,-14 0 0,14 0 16,-27 0-16,27 0 0,0 0 0,0 0 0,-1 0 0,1 0 0,0 0 0,0 0 15,-1 0-15,1 0 0,0 0 0,0 0 0,0 0 0,-1 0 16,14 14-16,-13-14 16,13 13-16,-13-13 15,0 0-15,13 13 0,0 0 16,-14-13-16,14 13 0,-13 1 16,13-1-1,-13-13-15,0 0 0,13 13 0,0 0 16,-14-13-16</inkml:trace>
  <inkml:trace contextRef="#ctx0" brushRef="#br0" timeOffset="88406.41">28099 1363 0,'-13'0'0,"26"0"0,-40-14 0,14 14 0,0-13 15,0 13-15,-1-13 0,1 13 0,-27-13 0,14 13 0,13 0 0,0 0 16,-1 0-16,1-14 0,-13 14 0,12 0 0,-12 0 0,-14 0 0,27 0 0,-13 0 0,-1 0 16,14 14-16,0-14 0,-1 0 0,1 0 0,0 0 0,0 13 0,-1-13 0,-78 26 0,79-12 0,-27-1 15,27-13-15,13 13 0,-27-13 0,14 13 0,0 1 0,0-14 0,-14 13 0,-13 26 0,-12-12 0,25-14 0,14 0 16,0 1-16,-14 12 0,14-26 0,-14 27 0,14-27 0,0 26 0,-13-13 0,12 0 0,-12 1 0,-93 91 16,106-78-16,-14-14 0,14 14 0,-14-14 0,14 0 0,0 27 0,-13-27 0,12 13 0,1 1 0,-13-14 0,12 14 0,-39 52 0,14-26 15,26-40-15,-1 14 0,-12 25 0,13-38 0,-1 12 0,1 1 0,13-14 0,-13 13 0,0 14 0,-40 119 16,40-133-16,-1 14 0,14 13 0,0-27 0,0-12 0,-13 38 0,13-25 0,0 118 15,0-118-15,0-14 0,13-13 0,-13 27 0,14-14 0,38 53 16,-38-66-16,-14 13 0,13-13 0,0 13 0,0-13 0,1 14 0,-1-14 0,0 0 0,14 13 0,65 0 16,-65-13-16,-14 0 0,13 0 0,-12 0 0,12 0 0,14 0 0,-1 0 0,-12 0 0,-1 0 15,159-53-15,-158 53 0,13-13 0,-1 0 0,-12-1 0,-1 14 0,1-26 0,12 13 0,1 13 0,0-27 0,-14 14 16,1 0-16,105-53 0,-106 53 0,1-14 0,-1 14 0,14-14 0,-14 14 0,1 0 0,-1 0 0,-12-14 0,25 14 0,-25 0 0,-1 0 16,13-14-16,54-52 0,-27 26 0,-40 53 0,0-27 0,0 14 0,-13 0 0,27-14 0,-27 14 0,13-13 15,0 12-15,-13 1 0,0-13 0,27-54 0,-14 27 0,0 27 0,-13 13 0,0 0 0,0-1 0,0-12 16,0 13-16,0-1 0,0 1 0,0-13 0,0-40 0,0 52 0,0-12 0,-13 13 0,13-1 0,0-12 0,-13 0 0,-1 12 0,14-12 15,0 13-15,-13-1 0,0-12 0,13 13 0,-53-53 0,27 26 0,12 13 0,1 14 0,0 0 0,0-13 0,-1 12 16,1 1-16,-13-13 0,12 12 0,-12 1 0,13-13 0,0 26 0,-67-53 0,67 26 0,-14 14 0,1 0 0,13 0 0,-14 13 16,1-27-16,-1 27 0,14-13 0,-27 0 0,14-1 0,0 14 0,-1-13 0,1 0 0,-120-13 0,80 12 0,26 14 0,1 0 15,12 0-15,1 0 0,-14 0 0,14 0 0,-1 0 0,1 0 0,-1 0 0,-105 14 0,105-14 0,14 13 0,-26 0 16,12 0-16,14-13 0,-40 27 0,26-14 0,14 0 0,-26 0 0,25 14 0,-25-1 0,-80 120 16,92-120-16,27-12 0,-26 12 0,26 0 0,-40 14 0,40 0 0,-13-14 0,-1-13 0,1 27 0,-13 106 15,13-120-15,13 14 0,-14-14 0,14 1 0,0 12 0,0-12 0,0-1 0,0 1 0,0-1 0,0 14 0,0 0 0,0 39 0,27 53 16,-14-66-16,27 1 0,-40-41 0,13 14 0,13-1 0,-12-12 0,12-1 0,-13 1 0,67 92 15,-54-93-15,-13 1 0,54 39 0,-41-53 0,14 14 0,-14-1 0,1 1 0,-1-14 0,14 13 0,-14-26 0,54 53 0,144 13 16,-144-52-16,-40-1 0,12-13 0,1 0 0,0 0 0,-13 0 0,13 0 0,-27 0 0,27 0 0,-13 0 16,172 0-16,-159 0 0,-14 0 0,14 0 0,-13-13 0,13-1 0,13 1 0,-26 0 0,13 0 0,-14 13 0,41-14 0,-41 1 0,14 0 15,278-93-15,-265 80 0,-26 12 0,-1 1 0,1-13 0,0 12 0,-1 1 0,1 0 0,-13 0 0,39-40 16,106-53-16,-159 93 0,13-14 0,-12 14 0,25-27 0,-25 27 0,-1-13 0,0-1 16,0 14-16,1-13 0,-1-27 0,13-40 0,-26 80 0,0-27 0,0 14 0,0 12 0,0-25 15,0-1-15,0 27 0,0-27 0,-53-119 0,27 120 0,26 26 0,-27-1 0,14-25 0,0 25 16,0 1-16,-14-27 0,-12 1 0,-120-120 0,93 119 0,39 14 0,1-1 15,-54-12-15,14-1 0,13 14 0,-53-41 0,-79-12 0,119 66 0,-13-27 0,13 27 16,-27-14-16,53 14 0,-26 0 0,-13-13 0,39 26 0,-225-40 0,226 27 0,-14 13 0,0-14 0,-26 14 0,39 0 16,-13 0-16,0 0 0,13 0 0,-13 0 0,14 0 0,-14 0 0,13 0 0,-145 27 0,66-1 0,66-12 15,13-1-15,1-13 0,-41 39 0,54-25 0,-14-14 0,0 26 0,14-13 0,-120 67 0,67-27 0,39-14 16,14-12-16,-14 13 0,14-1 0,13-26 0,-40 54 0,39-41 0,-52 80 0,40-27 16,13-52-16,-1-1 0,1 40 0,0-39 0,13-1 0,0 1 0,0-1 0,0 1 0,0-1 0,0 133 15,0-146-15,0 13 0,0-12 0,13 25 0,-13-25 0,13-1 0,1 27 0,-14-27 0,13 0 0,0 13 0,0-12 0,80 92 16,-67-93-16,-12 13 0,-1-26 0,26 27 0,-12-14 0,-1 13 0,-12-26 0,52 27 0,26-1 15,14-12-15,-79-14 0,12 0 0,1 13 0,-14-13 0,1 0 0,-1 0 0,14 0 0,-13 0 0,-1 0 0,80 0 16,0 0-16,-67 0 0,-12 0 0,-1 0 0,1-13 0,12 13 0,-12-14 0,26 1 0,-27 13 0,1 0 0,-1-13 0,186-53 16,-173 39-16,-25 27 0,12-13 0,-13 0 0,14 0 0,-1-1 0,-12 1 0,-1 0 0,13 0 15,-13-1-15,40-52 0,-39 66 0,-1-13 0,-13-13 0,13 12 0,-13 1 0,13 0 0,-13 0 0,14-1 0,-14 1 16,0-27-16,0-12 0,0-15 0,0 54 0,0 0 0,0 0 0,0-27 0,0 27 0,0-14 0,0 14 0,-14-13 16,1-1-16,13 14 0,-53-93 0,53 80 0,-26-1 0,12 14 0,-12-27 0,26 27 0,-26-13 0,-1-1 15,14 14-15,-14 0 0,-78-67 0,78 54 0,1 26 0,12 0 0,1-13 16,-13-1-16,13 14 0,-1 0 0,-12 0 0,13-13 0,-67 0 0,67 13 0,0 0 0,0 0 0,-14 0 0,1 0 15,12 0-15,-12 0 0,13 0 0,-1 0 0,1 0 0,-66 53 0,79-40 0,-13-13 0,13 13 16,-14-13-16,1 14 0,0-1 0,13 0 0,-13-13 0,0 13 0,-1 40 0,1-53 0,13 27 0,0-14 16,-13 0-16,13 0 0,-13-13 0,13 14 0,0-1 0,0 13 0,0 1 0,0 26 0,0-40 15</inkml:trace>
  <inkml:trace contextRef="#ctx0" brushRef="#br0" timeOffset="90604.55">23945 4934 0,'-13'27'0,"13"-14"15,-14-13-15,14 13 0,0 1 0,0-1 0,0 0 0,0 0 16,-13-13-16,13 14 0,0-1 0,0 0 0,-13-13 0,13 13 0,0 0 0,0 1 0,0-1 16,0 0-16,0 0 0,-13-13 31,-1 0 0,14-13-15,0 0-16,-13 13 0,13-13 0,0-1 0,-13 14 0,13-13 0,0 0 0,0 0 0,0 0 0,0-1 0,0-78 15,0 78-15,0 1 0,0 0 0,0-27 0,0 27 0,0 0 0,0 0 0,0-14 0,0 1 0,0-1 0,0 1 16,13-80-16,0 93 0,-13-14 0,0 1 0,0-1 0,0 1 0,14-1 0,-14 1 0,13 0 0,-13-1 0,0 14 0,13-14 16,-13 1-16,40-93 0,-40 92 0,13 14 0,-13 0 0,0-13 0,13 12 0,0 1 0,-13 0 0,14-14 15,-14 14-15,0 0 0,26-14 0,-13 14 0,-13 0 0,14 13 0,-14-13 0,13 13 0,-13-13 0,13 13 16,0 0-16,1 0 16,-1 0-16,-13 13 15,13-13-15,0 0 0,0 26 0,-13-13 0,14-13 0,-14 14 0,0-1 16,13 0-16,0 0 0,-13 1 0,13 25 0,1-25 0,-14-1 15,0 0-15,0 0 0,13 0 0,-13 1 0,0-1 0,13 13 0,-13-12 0,0-1 0,0 0 16,0 0-16,0 0 0,0 1 0,0-1 0,0 0 0,0 0 0,0 1 0,0-1 0,0 0 16,0 0-16,0 1 0,0-1 0,0 0 0,-13-13 0,13 13 15,0 0-15,-13 1 0,13-1 0,-14-13 0,14 13 0,-13-13 0,0 13 0,13 1 0,-13-14 16,-1 0-16,14 13 0,-13-13 0,0 0 0,13 13 0,-13-13 0,0 13 16,-1-13-16,14 14 0,-13-14 0,0 0 0,13 13 0,-13-13 0,-1 0 0,1 0 15,13 13-15,-13-13 0,0 0 0,13 13 0,0 0 16,-14-13-16,1 0 0,13 14 15,0-1 1,0 0 140,0 0-156,13-13 0,-13 14 16,14-1-16,-14 0 0,13-13 0,-13 13 0,13 0 16,0-13-16,-13 14 0,14-14 0,-14 13 0,0 0 0,13-13 0,-13 13 0,13 1 15,0-14-15,-13 13 0,0 0 0,14-13 0,-14 13 0,13-13 0,-13 14 0,26-1 16,-26 0-16,13 0 0,-13 0 0,14 1 0,-14-1 0,13 0 0,0-13 0,-13 13 0,13 1 0,1 25 15,-1-39-15,0 27 0,0-14 0,-13 0 0,14-13 0,-14 27 0,13-27 0,-13 13 0,13 0 0,0 27 16,14-14-16,-14-12 0,-13-1 0,13 0 0,0 13 0,1-12 0,-14-1 0,13-13 16,-13 26-16,26 1 0,-12-27 0,-14 13 0,0 0 0,13-13 0,-13 14 0,13-1 0,0-13 0,-13 13 15,0 0-15,13-13 0,1 13 0,-14 1 0</inkml:trace>
  <inkml:trace contextRef="#ctx0" brushRef="#br0" timeOffset="91143.14">25241 4419 0,'-13'0'62,"0"0"-62,0 0 0,13 13 0,-14-13 16,14 13-16,-13-13 0,0 0 0,13 13 0,-13-13 0,-1 0 0,14 13 0,-26 1 16,26-1-16,-13-13 0,13 13 0,-14 0 0,1 1 0,0-14 0,13 13 0,-13-13 0,13 13 0,-13-13 0,13 27 0,-14-27 0,-12 39 15,13-26-15,-1 14 0,1-14 0,0 14 0,0-14 0,13 0 0,-13-13 0,13 13 0,-40 40 16,40-40-16,-13-13 0,13 14 0,0-1 0,-14 0 0,14 0 0,-13-13 0,13 14 0,0-1 15,-13 0-15,13 0 0,-13-13 0,13 13 0,0 1 0,0-1 0,0 0 0,0 0 16,0 1-16,0-1 0,0 0 0,0 0 0,0 1 0,0-1 0,0 0 16,0 0-16,0 0 0,0 1 0,0-1 0,0 0 0,0 0 0,13 1 15,-13-1-15,0 0 0,13 27 0,-13-27 0,13 0 0,-13 0 16,0 1-16,14-14 0,-14 13 0,13 0 0,0-13 0,-13 13 16,0 1-16,13-14 0,1 0 0,-14 13 0,13-13 0,0 0 15,-13 13-15,13-13 0,0 0 0,1 0 47,-1 0-47,0 0 16</inkml:trace>
  <inkml:trace contextRef="#ctx0" brushRef="#br0" timeOffset="91657.25">24778 4895 0,'13'0'47,"1"0"-47,-1 0 0,0 0 0,0 0 16,-13-13-16,14 13 0,-1 0 0,0 0 0,0 0 0,1 0 0,-1 0 15,0 0-15,0 0 0,0 0 0,1 0 0,-1 0 0,0 0 0,0 0 0,1 0 16,-1 0-16,0 0 0,0 0 0,0 0 0,1 0 0,-1 0 16,0 0-16,0 0 0,1 0 0,-1 0 15,0 0 1,-13 13 46,13-13-46,-13 13-16,14-13 0,-1 0 16,-13 13-16,13-13 0,0 0 0,-13 13 15</inkml:trace>
  <inkml:trace contextRef="#ctx0" brushRef="#br0" timeOffset="92540.95">26405 4696 0,'-13'0'16,"0"0"-1,13-13 1,-13 13-16,-1 0 0,14-13 0,-13 13 0,0 0 16,0 0-16,0 0 0,-1 0 0,1 0 0,0 0 0,0 0 15,-1 0-15,1 0 0,13-13 0,-26 13 0,13 0 0,-1 0 0,1 0 0,0 0 0,0 0 0,-14 0 16,14 0-16,0 0 0,-1 0 0,-25 0 0,26 13 0,-14-13 0,1 0 0,12 13 0,-12 0 0,-1-13 16,14 14-16,-13-14 0,-1 13 0,14 0 0,-13 0 0,-1 0 0,14-13 0,0 14 0,-14-1 15,14-13-15,0 13 0,0 0 0,-1-13 0,1 14 0,-40 12 0,53-13 0,-13-13 16,13 14-16,-13-14 0,13 13 0,-13-13 0,-1 13 0,14 0 0,-13-13 0,-27 40 0,40-27 15,0 0-15,-13-13 0,13 14 0,0-1 0,0 0 0,0 0 0,0 14 0,0-14 16,0 0-16,0 0 0,0 1 0,0-1 0,0 0 0,0 0 0,0 1 16,0-1-16,0 0 0,0 0 0,0 1 0,13-1 0,-13 0 0,14-13 0,-1 40 15,-13-27-15,0 0 0,13-13 0,-13 13 0,0 1 0,13-14 0,-13 13 0,14-13 0,-1 13 16,-13 0-16,13-13 0,-13 14 0,13-14 0,0 0 0,-13 13 0,14-13 0,-1 13 16,0-13-16,0 0 0,-13 13 0,14-13 0,-14 13 0,13-13 0,0 0 0,0 0 0,1 14 15,-1-14-15,0 0 0,0 0 0,-13 13 0,13-13 0,1 0 0,-1 0 0,0 0 0,0 13 16,14-13-16,-14 0 0,0 0 0,0 0 0,1 0 0,-1 0 15,0 0-15,0 0 0,1 0 0,-14-13 0,13 13 0,0 0 0,-13-13 0,13 13 0,-13-14 16,14 14-16,-14-26 0,13 26 0,0 0 0,-13-13 0,0 0 0,0-1 0,13 14 16,-13-13-16,13 0 0,-13 0 0,0-1 0,14 14 0,-14-13 0,13 13 0,-13-13 0,0 0 15,13-1-15,-13 1 0,13 0 0,-13 0 0,0 0 0,14-1 0,-1 1 0,-13 0 0,0 0 16,0-1-16,13 14 0,-13-13 0,13-13 0,-13 12 0,0 1 0,0 0 16,0 0-16,0 0 0,0-1 0,0 1 0,0 0 0,0 0 0,0-1 15,0 1-15,0 0 0,0 0 0,0-1 0,0 1 0,0 0 16,0 0-16,0 0 0,0-1 0,-13 14 0,13-13 0,0 0 15,0 0-15,-13 13 0,13-14 0,-13 14 0,13-13 0,0 0 16,0 0-16,-14 13 0,14-14 0,-13 14 16,13-13-16,-13 0 0,0 13 15,-1 0-15,14-13 0,-13 13 0,0 0 16,0 0-16,0 0 0,-1 0 16,1 0-16,0 0 15,0 0-15</inkml:trace>
  <inkml:trace contextRef="#ctx0" brushRef="#br0" timeOffset="92897.05">25810 5199 0,'13'0'16,"-13"13"-16,0 1 0,14-1 0,-14 0 15,13-13-15,-13 13 0,13 14 0,0-14 0,-13 0 0,13 14 0,-13-14 0,14 0 16,-14 0-16,13 1 0,-13-1 0,13 0 0,14 53 0,-14-39 0,0-14 0,0 0 0,1 27 0,-14-27 0,13 0 0,0 0 16,-13 1-16,13 12 0,0 1 0,1-1 0,-14-13 0,66 93 0,-53-93 0,0 14 0,1-1 15,-14-13-15,13 1 0,0-1 0,-13 13 0,13-26 0,14 40 0,-27-27 0,13-13 0,-13 13 0,13 1 16,-13-1-16,13-13 0,-13 13 0,14-13 0,-28 0 31,14-13-31,0 0 0,-13-1 16,13 1-16,0 0 0</inkml:trace>
  <inkml:trace contextRef="#ctx0" brushRef="#br0" timeOffset="93449.68">26868 5067 0,'0'13'15,"-13"-13"-15,13 13 0,-13 0 0,13 1 16,-13-1-16,0 0 0,-1 0 0,14 1 0,-13-1 0,13 0 0,-13 0 0,13 1 15,-13 12-15,-1 0 0,14-12 0,0-1 0,0 0 0,-13-13 0,13 13 0,0 1 0,0-1 0,0 13 16,-13-26-16,13 14 0,-13 65 0,13-66 0,0 0 0,0 1 0,0 12 0,-14-26 0,14 13 16,0 0-16,0 1 0,0 12 0,0 1 0,0-14 0,0 0 0,0 0 0,0 1 15,0-1-15,0 0 0,0 0 0,0 14 0,0-14 0,0 0 0,14 0 0,-14 1 16,0-1-16,13 0 0,0-13 0,-13 27 0,13-14 0,1 0 0,-14 0 16,13 0-16,0-13 0,-13 14 0,13-14 0,-13 13 0,14-13 0,25 26 0,-26-12 0,1-14 15,-1 0-15,0 0 0,0 0 0,1 0 0,-1 0 0,0 0 0,0 0 0,1 0 16,-1 0-16,0 0 0,-13-14 0,13 14 0,-13-13 0,13 13 0,27-53 15,-40 40-15,13 13 0,-13-13 0,14 13 0,-14-13 0,26-14 0,-26 14 0,0 0 16,13-1-16,-13 1 0,0 0 0,13 13 0,-13-13 0,14-1 0,-14 1 0,0 0 0,13-13 16,-13 12-16,13 14 0,-13-13 0,0 0 0,0 0 0,13-1 0,-13 1 0,14 13 0,-14-26 15,0 12-15,13 14 0,-13-13 0,0 0 0,0 0 0,13 13 0,-13-13 16</inkml:trace>
  <inkml:trace contextRef="#ctx0" brushRef="#br0" timeOffset="93845.37">27689 5517 0,'0'13'16,"-14"-13"-16,14 13 0,0 0 0,0 0 0,0 1 15,-13-14-15,13 13 0,-13 13 0,13-12 0,0-1 0,0 0 0,0 0 0,0 14 0,-13-27 16,13 13-16,0 0 0,0 0 0,0 27 0,0-27 0,-14 1 0,14-1 0,0 0 0,0 0 16,0 1-16,0-1 0,0 0 0,0 40 0,-13-53 0,13 13 0,0 0 0,0 1 15,0-1-15,0 0 0,-13 0 0,13 0 0,0 14 0,0-14 0,0 0 16,0 1-16,0-1 0</inkml:trace>
  <inkml:trace contextRef="#ctx0" brushRef="#br0" timeOffset="94173.61">27503 5398 0,'0'0'0,"14"13"0,25 26 15,-25-39-15,-1 0 0,0 14 0,0-14 0,-13 13 0,13-13 16,-13 13-16,14-13 0,-1 13 0,0-13 0,0 14 0,1-14 0,-1 0 0,-13 13 0,13-13 16,-13 13-16,13-13 0,1 0 0,-14 13 0,13-13 0,0 0 0,-13 13 0,13-13 0,0 0 15,-13 14-15,14-14 0,-14 13 0,13-13 16,0 0-16,0 0 0,-13 13 0,14-13 0,-1 0 0,0 0 15,-13 13-15,13-13 0,1 0 0,-14 14 16,13-1 0,-13 0-1,13 0-15</inkml:trace>
  <inkml:trace contextRef="#ctx0" brushRef="#br0" timeOffset="94795.2">27451 6099 0,'13'0'140,"0"0"-124,0 0-16,0 0 0,1 0 15,-1 0-15,-13 13 0,13-13 0,0 0 0,1 0 0,-1 0 0,0 0 0,0 0 0,0 13 16,1-13-16,-1 13 0,0-13 0,0 0 0,1 0 0,-14 14 0,13-14 0,0 0 16,0 0-16,1 0 0,-14 13 0,13-13 15,0 0-15,0 0 0,0 0 16,-13 13-16,14-13 0,-14 13 47,13-13-32,-13 13 1,13-13-16,0 0 0,-13 14 16,14-14-1</inkml:trace>
  <inkml:trace contextRef="#ctx0" brushRef="#br0" timeOffset="95744.09">28178 5755 0,'0'13'31,"-13"-13"-31,0 26 0,13-12 0,0-1 0,0 0 16,-14 0-16,14 1 0,0-1 0,0 0 0,0 0 0,-13 0 0,0 27 0,13-27 0,0 14 0,0-14 0,-13 0 0,13 0 16,-13 14-16,13-14 0,0 14 0,0-14 0,-14 0 0,14 0 0,-13 14 0,13-14 0,0 0 0,-13 67 0,13-67 0,0 0 0,-13 14 15,13-1-15,0-13 0,0 0 0,0 1 0,0-1 0,0 0 0,0 0 0,0 1 0,0 52 16,0-53-16,-14 0 0,14 0 0,0 1 0,0-1 0,0 0 0,-13-13 0,13 13 0,0 1 15,0-1-15,0 0 0,-13-13 47,13-13-31,0 0-16,-13 13 0,13-14 0,0 1 0,0 0 0,0 0 16,0-1-16,-14-25 0,14 26 0,0-1 0,0 1 0,0-13 0,-13 26 0,13-14 0,0-12 0,0 13 0,0-1 0,0 1 0,0-13 0,0 13 15,0-93-15,0 66 0,0 27 0,0 0 0,0-1 0,0-25 0,0 25 0,0 1 0,0 0 16,0-14-16,0 1 0,0-53 0,0 65 0,0 1 0,0-13 0,0 13 0,0-1 0,0-12 0,0-1 0,0 14 0,0 0 0,0 0 15,0-1-15,0 1 0,0-13 0,0-54 0,0 67 0,0 0 0,0 0 0,13-1 0,-13-12 16,0 13-16,14 13 0,-14-13 0,13-14 0,-13 14 0,13 0 0,0 13 0,-13-14 0,14 1 0,-1 0 16,0 13-16,-13-13 0,27 13 0,-14-13 0,0 13 0,0-14 15,0 14-15,1 0 0,-1 0 0,0 0 0,0 0 0,1 0 0,-1 0 0,0 0 0,0 0 16,1 0-16,-1 0 0,0 0 0,0 0 0,27 14 16,-27-14-16,0 13 0,1-13 0,-14 13 0,26-13 0,-26 13 0,0 0 15,13-13-15,-13 14 0,13-14 0,-13 13 0,14-13 0,-14 13 0,13-13 0,0 27 16,-13-14-16,13-13 0,-13 13 0,0 0 0,0 0 0,14-13 0,-14 14 0,13-1 0,-13 0 15,0 0-15,0 1 0,13-1 0,-13 0 0,0 0 16,0 1-16,0-1 0,0 0 0,0 0 0,0 0 16,0 1-16,-13-14 0,0 13 0,13 0 0,-14-13 0,14 13 0,-13 1 15,0-14-15,0 0 0,13 13 0,-14-13 0,14 13 0,-13-13 0,0 0 0,0 13 0,0-13 16,-1 0-16,14 14 0,-13-14 0,0 0 0,0 0 0,-1 13 0,1-13 0,0 0 16,0 13-16,-27-13 0,27 0 0,0 0 0,13 13 0,-14-13 0,1 0 15,0 0-15,0 0 0,13 13 0,-14-13 0,1 0 16,0 0-16,0 0 15,13 14 32,0-1-31,0 0-16,0 0 16,0 1-16,0-1 0,13-13 0,-13 13 0,13-13 0,0 53 15,-13-40-15,0 0 0,14-13 0,-14 14 0,0-1 0,13 0 0,0 0 0,-13 14 16,13-27-16,-13 13 0,14-13 0,-14 13 0,13-13 0,-13 13 0,13 1 0,-13-1 0,13-13 0,1 13 15,-14 0-15,13 1 0,0-14 0,0 13 0,0-13 0,-13 13 0,14-13 0,-14 13 0,26 1 0,-13-1 16,1-13-16,-14 13 0,13-13 0,0 0 0,-13 13 0,13-13 0,-13 13 0,13-13 16,1 14-16,-1-14 0,-13 13 0,13-13 0</inkml:trace>
  <inkml:trace contextRef="#ctx0" brushRef="#br0" timeOffset="96437.38">29620 5794 0,'-13'0'31,"0"0"-31,-1 0 0,1 0 16,0 0-16,0 0 0,0 0 0,-1 0 0,1 0 0,0 0 0,-14 0 15,14 0-15,0 0 0,0 0 0,-1 0 0,1 0 0,0 14 0,0-14 0,-14 0 16,14 0-16,0 0 0,0 13 0,-1-13 0,1 13 0,0-13 0,0 0 0,-1 0 0,1 0 0,0 13 0,0-13 0,-53 27 16,52-27-16,1 13 0,0-13 0,-14 13 0,14 0 0,0-13 0,0 0 0,-27 27 15,27-27-15,0 13 0,-1 0 0,1-13 0,13 14 0,-26-14 0,26 13 0,-14 0 0,1-13 0,0 13 0,0 0 0,0 1 0,-54 39 16,67-40-16,-13-13 0,13 13 0,-26 0 0,13 1 0,-1-1 0,14 0 16,-13 0-16,-13 14 0,12-14 0,14 0 0,0 0 0,-13-13 0,13 14 0,-13-14 0,13 13 15,0 0-15,0 0 0,0 1 0,0-1 0,0 0 16,0 0-16,0 0 0,0 1 15,13-14-15,-13 13 0,0 0 0,13 27 0,1-27 0,-14 0 16,13 1-16,0-14 0,-13 26 0,13-13 0,-13 0 0,14-13 0,-14 14 16,0-1-16,13-13 0,-13 13 0,13-13 0,-13 13 0,13-13 0,-13 14 0,13-14 0,-13 13 0,14-13 15,-1 0-15,-13 13 0,13-13 0,0 0 0,1 0 16,-1 0-16,0 0 0,0 0 16,0 0-16,1 0 0,-1 0 15,0 0-15,0 0 16,1 0 15,-1 0-15,0 0-1,0 0-15,1 0 16,-1 0-16</inkml:trace>
  <inkml:trace contextRef="#ctx0" brushRef="#br0" timeOffset="97017.64">28800 6165 0,'13'0'31,"-13"13"-16,13-13 1,-13 13-16,14-13 0,-1 0 16,0 0-16,0 0 0,-13 13 0,13-13 0,1 0 0,-1 0 0,0 0 15,0 0-15,1 14 0,-1-14 0,0 0 0,0 0 0,1 0 0,-1 0 16,0 13-16,0-13 0,-13 13 0,13-13 0,1 0 0,-1 0 0,0 0 16,-13 13-16,13-13 0,1 0 0,-1 0 15</inkml:trace>
  <inkml:trace contextRef="#ctx0" brushRef="#br0" timeOffset="97924.31">23045 5569 0,'0'0'0,"13"14"0,107 39 16,-94-53-16,53 26 0,-26 1 0,-26-27 0,-14 13 0,13 0 0,1-13 0,-1 0 0,-12 13 0,25 0 16,-12 1-16,52 12 0,-13-13 0,-39 1 0,12-1 0,-12-13 0,-1 13 0,14 0 0,0 1 0,-1-14 0,-12 13 0,12 0 15,-12 0-15,13-13 0,237 93 0,-237-93 0,13 26 0,26 1 0,1-14 0,-41 13 16,28-12-16,-28-1 0,1 0 0,158 40 0,-92-13 0,-66-27 0,39 0 0,-26 14 0,53 12 0,-53-12 15,13-27-15,-13 26 0,0-13 0,79 40 0,53 0 0,54 40 0,-160-67 0,40 14 0,-40-13 16,54 25-16,-80-25 0,13-14 0,66 27 0,265 105 0,-344-131 0,26 12 0,-26 0 16,13 1-16,-13-14 0,13 0 0,-13 14 0,27-1 0,-27-12 0,13 12 0,304 80 0,-290-80 0,-28-13 15,-12 1-15,13 12 0,0-26 0,-13 13 0,-1 1 0,27-1 0,14 0 0,-27 0 0,66 27 0,-80-40 0,28 13 0,-14 0 16,-27 1-16,14-14 0,-1 0 0,-12 0 0,-1 13 0,1-13 0,-1 13 0,-13-13 0,27 0 0,66 13 16,-93-13-16,0 0 0,1 0 0,-1 0 0,-13 14 0,13-14 0,0 0 0,1 0 0,-1 0 0,0 0 0,0 0 15,-26 0 32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9T06:55:58.1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10808 4471 0,'0'0'0,"-13"0"0,0 0 0,0 0 16,-1 0-16,1 0 0,0 0 0,-53-13 0,39 13 15,27-13-15,-13 13 0,0 0 0,0 0 0,-1 0 0,-12 0 0,-53 0 0,52 0 0,14 0 16,-14 0-16,14 0 0,0 0 0,0 0 0,-1 0 0,1 0 0,-93 0 0,80 0 0,13 0 16,-14 0-16,14 0 0,0 0 0,0 0 0,-1 0 0,1 0 0,-13 0 0,-120 0 15,133 0-15,-14 0 0,14 0 0,-13 0 0,-54 13 16,54-13-16,13 0 0,-14 13 0,14-13 0,0 0 0,0 0 0,-14 0 0,-66 0 16,80 0-16,-13 0 0,13 0 0,-1 0 0,1 0 0,0 0 0,0 0 0,-1 0 0,-105 14 15,106-14-15,-13 0 0,12 0 0,1 0 0,0 0 0,-13 0 0,-107 0 16,120 0-16,0 0 0,0 0 0,-14 0 0,-13 13 15,27-13-15,0 0 0,0 0 0,-1 0 0,1 0 0,13 13 0,-13-13 0,0 0 0,0 0 0,-27 0 16,27 0-16,-1 0 0,14 13 0,-13-13 0,0 0 0,0 0 0,-1 0 0,1 0 16,0 0-16,-27 14 0,27-14 0,0 0 0,0 0 15,13 13-15,-67 0 0,54-13 0,0 13 16,0-13-16,0 0 0,-1 0 0,1 0 0,13 14 0,-13-14 0,0 0 16,-1 13-16,14 0 15,-13-13 1,13 13-16,0 0 15,-13-13-15,13 14 0,0-1 0,0 0 0,0 0 0,-13 1 16,13-1-16,0 0 0,0 0 0,0 0 0,0 1 0,0 12 16,-13-13-16,13 1 0,0-1 0,0 0 0,0 0 0,0 67 15,0-67-15,0 0 0,0 0 0,0 1 0,0 25 16,0-25-16,0-1 0,0 0 0,0 0 0,13 0 0,-13 1 0,26 12 16,-26-13-16,13-13 0,-13 14 0,14-14 0,-14 13 0,13-13 0,27 26 15,-27-12-15,0-1 0,0-13 0,14 13 0,-14 0 0,0-13 0,0 0 0,1 13 0,-1 1 0,66 12 16,-66-26-16,40 0 0,-26 13 0,-14 1 0,14-14 0,12 13 0,-26-13 0,14 0 0,-1 13 0,1-13 0,-1 0 0,1 13 0,237 14 15,-237-27-15,12 0 0,1 0 0,-13 13 0,12-13 0,-12 0 0,12 0 0,1 0 0,-13 0 16,317 13-16,-305-13 0,1 0 0,0 0 0,-1 0 0,1 0 0,0 0 0,-1 0 0,319-26 16,-319 13-16,1 13 0,0 0 0,-1 0 0,14 0 0,-13-14 0,0 14 15,-1-13-15,-12 13 0,264-53 0,-252 53 0,-12 0 0,13-13 0,-14 0 0,14-1 0,-1 14 16,14-13-16,-26 13 0,-1-13 0,173-40 0,-160 40 0,-12 0 0,-14-1 0,14 14 0,-1-13 0,-13 0 16,0 13-16,14-13 0,-14-1 0,14 14 0,65-52 0,-92 38 0,13 14 0,-13-13 0,14 13 15,-14-13-15,0 0 0,13 13 0,-13-14 0,13 1 0,-13 0 0,0 0 0,0-1 16,0 1-16,0 0 0,0 0 0,0 0 0,0-1 0,0 1 0,0 0 15,-13 13-15,13-13 0,0-1 0,0 1 0,-40-53 16,40 53-16,-13 13 0,0-13 0,-14-14 16,27 14-16,-13 13 0,0-13 0,0 13 0,13-14 0,-40-12 0,27 13 15,-1 13-15,1 0 0,0-13 0,0-1 0,0 14 0,-1 0 0,-78-39 16,65 39-16,14 0 0,0-14 0,0 14 0,-1 0 0,-12 0 0,13-13 0,-146-13 16,119 26-16,27 0 0,-13-14 0,-1 14 0,-13-13 0,14 13 0,-14 0 0,14 0 0,-1 0 0,-12 0 0,-199-26 15,198 26-15,0 0 0,14 0 0,-14-13 0,-26 13 0,13 0 0,13 0 0,14 0 0,-146 0 16,132 0-16,0 0 0,-26 0 0,27 0 0,-1 0 0,13 0 0,-12 0 0,12 0 0,1 0 0,-14 0 0,-185 0 15,199 0-15,-1 0 0,1 0 0,-1 0 0,1 0 0,13 0 0,-14 0 0,1 0 0,-1 0 0,14 0 0,-13 0 16,-120 0-16,133 0 0,-14 13 0,1-13 0,13 0 0,0 0 0,-14 0 0,14 0 0,-119 0 16,118 0-16,1 0 0,0 13 0,-14-13 0,14 0 0,0 0 15,0 0-15,-40 0 0,40 0 0,-1 0 0,14 13 0,-13-13 0,0 0 0,0 0 16</inkml:trace>
  <inkml:trace contextRef="#ctx0" brushRef="#br0" timeOffset="2588.81">16550 4114 0,'0'0'0,"-27"0"0,14 0 0,0 0 0,-133 27 15,133-27-15,0 0 0,0 0 0,-1 0 0,1 0 0,0 13 0,0-13 16,-1 13-16,-12-13 0,13 0 0,-80 27 0,80-27 0,0 0 0,-14 0 0,14 0 0,-13 13 16,12-13-16,1 0 0,-13 13 0,12-13 0,-91 13 0,91-13 0,1 0 0,0 0 0,-14 14 15,14-14-15,0 0 0,0 0 0,-1 0 0,-25 0 0,-27 13 0,39-13 0,14 0 0,-13 0 16,12 0-16,-12 0 0,13 0 0,-1 0 0,1 0 0,0 0 0,0 0 0,-80 26 0,80-26 0,0 0 15,-1 0-15,-12 0 0,-1 0 0,27 13 0,-13-13 0,0 0 0,0 14 0,-106 12 16,105-13-16,1-13 0,0 0 0,0 0 0,13 14 0,-13-14 0,-27 26 0,27-13 16,-1-13-16,1 14 0,0-14 0,13 13 0,0 0 0,-13 0 15,-1-13-15,14 13 0,-13-13 0,13 14 0,0-1 0,0 0 16,-13-13-16,13 13 0,0 1 0,0-1 0,0 0 0,-13 0 16,13 1-16,0-1 0,0 0 0,0 0 0,0 0 0,0 1 0,0-1 15,0 40-15,0-40 0,0 0 0,0 0 0,0 1 0,0-1 0,13 40 16,-13-40-16,0 0 0,13-13 0,-13 14 0,13-14 0,-13 13 0,0 0 0,14 0 15,-1 27-15,0-40 0,-13 13 0,13-13 0,-13 13 0,14-13 16,-14 14-16,13-14 0,13 26 0,-12-26 0,-14 13 0,13-13 0,-13 14 0,13-14 16,0 0-16,-13 13 0,93 26 0,-80-39 0,14 14 0,-14-1 0,0-13 0,0 0 15,0 13-15,14 0 0,-14-13 0,146 67 0,-119-67 0,-27 13 0,0-13 0,27 13 0,-14-13 16,1 13-16,-1-13 0,-13 13 0,53 1 0,133 25 0,-173-25 0,1-1 0,13-13 0,-14 13 16,14-13-16,-14 0 0,1 0 0,-1 0 0,199 27 0,-199-14 0,14-13 0,-13 13 0,12-13 15,1 0-15,-14 0 0,1 13 0,13-13 0,-1 0 0,-12 0 0,-1 0 0,225 13 0,-211-13 16,-13 14-16,12-14 0,-12 0 0,12 0 0,1 0 0,-13 0 0,-1 0 0,27 13 0,251-13 15,-224 0-15,-1 0 0,0 0 0,40 0 0,-79 0 0,238 0 16,-238 0-16,52 0 0,-65 0 0,12 0 0,1 0 0,0 0 0,39 0 0,305-66 16,-305 66-16,-26-27 0,26 14 0,80-27 15,-66 1-15,-40 25 0,-27 1 0,1 13 0,26-26 0,13 13 0,-53-1 0,159-52 16,-146 66-16,-12-13 0,12 0 0,0 13 0,-12-14 0,12 1 0,-13 13 0,14 0 0,-1-13 0,80-40 16,-66 53-16,-27 0 0,0-13 0,14 0 0,-14 13 0,0 0 0,14-14 0,-14 14 0,0-13 0,0 13 0,106-40 15,-105 40-15,-1-13 0,0 13 0,0-13 0,1 13 0,-1-13 0,0 13 0,0 0 0,53-40 16,-52 27-16,-14 0 0,13 13 15,0-14-15,-13 1 0,0 0 0,0 0 16,0-1-16,0 1 0,0 0 0,0 0 16,0 0-16,0-1 0,-13 14 0,13-13 15,-13 13-15,13-13 0,-14 13 0,14-13 0,0-1 16,-13 14-16,13-13 0,-13 13 0,0 0 0,13-13 16,-13 0-16,13 0 0,-14 13 0,-12-14 0,13 14 0,13-13 15,-14 13-15,1 0 0,0-13 0,0 13 0,-1-13 0,-38-14 0,38 27 0,14-13 0,-26 13 16,13-13-16,-14 13 0,14 0 0,-14-14 0,1 1 0,13 13 0,-146-39 0,119 12 15,1 27-15,12 0 0,1 0 0,-1-13 0,1 0 0,-1 13 0,-12-14 0,12 14 0,1 0 0,-212-39 16,211 39-16,-13-14 0,-26 14 0,40-13 0,-1 13 0,1 0 0,-14 0 0,-171-26 16,184 26-16,-13 0 0,14 0 0,-14 0 0,14-13 0,-1 13 0,1 0 0,-14 0 0,14 0 0,-1 0 0,1 0 0,-159 0 15,119-14-15,39 14 0,-13 0 0,1 0 0,12-13 0,1 13 0,-1 0 0,-26-13 0,-171 0 16,197 13-16,1 0 0,12-14 0,-25 14 0,12 0 0,1 0 0,-1 0 0,14 0 0,-27-13 0,-145-13 16,159 26-16,-1 0 0,14-13 0,-13 13 0,-1-14 0,1 14 0,-1 0 0,-105-26 15,119 26-15,-14-13 0,1 13 0,13 0 0,-1 0 0,-12 0 0,13 0 0,-1-14 0,-12 14 0,-1 0 0,-92-13 16,106 13-16,0 0 0,-14 0 0,14 0 0,0 0 0,0 0 0,0-13 0,-1 13 0,-12 0 0,13 0 15,-14 0-15,-105 0 0,119 0 0,-1 0 0,-12 0 0,13 0 0,-14 0 16,14 0-16,-119 0 0,119 0 0,-1 0 0,1 0 0,-13 0 0,12 0 0,1 0 0,0 0 16,0 13-16,-1-13 0,-105 13 0,106 1 0,0-14 0,0 0 0,-1 0 0,1 13 15,0-13-15,0 0 0,0 0 0,-67 13 0,67-13 0,0 0 0,13 13 16,-13-13-16,-1 0 0,1 0 0,-27 14 0,27-1 0,0-13 0,0 0 16,-1 0-16,14 13 0,-26-13 0,13 0 0,0 0 15,13 13-15,-14-13 0,1 0 0,13 13 0,-13-13 0,0 14 16,-1-14-16,14 13 0,-13-13 0,0 0 0,0 0 15,13 13-15,-14-13 0,14 13 0,-13-13 0,0 0 0,13 14 16</inkml:trace>
  <inkml:trace contextRef="#ctx0" brushRef="#br0" timeOffset="15013.84">26419 15028 0,'-14'0'0,"1"0"0,13 14 15,-13-14-15,0 0 0,-1 13 0,1-13 0,13 13 16,-13 0-16,0-13 0,13 13 0,-13-13 0,-1 0 0,1 14 15,0-14-15,-14 13 0,14 0 0,13 0 0,-13-13 0,0 14 16,0-14-16,-1 13 0,-12 13 0,13-26 0,13 14 0,-14-14 0,14 13 0,-13 0 0,0 0 0,0-13 16,-1 13-16,14 1 0,-52 25 0,25-25 0,27-1 0,-13-13 0,13 13 0,-13-13 15,-1 13-15,1 14 0,0-27 0,-53 66 0,66-53 0,-13-13 0,-1 13 16,1 1-16,0-1 0,0 0 0,-1 0 0,-25 14 0,39-14 0,-13-13 16,13 13-16,-14-13 0,1 0 0,13 13 0,0 1 0,-13-14 0,-40 39 0,53-25 0,-13-1 15,-1-13-15,14 13 0,-13-13 0,13 13 0,-13-13 0,13 13 0,-40 27 16,40-27-16,-13-13 0,13 14 0,-13-1 0,13 0 0,-13 0 0,-1 14 15,1-14-15,13 0 0,0 0 0,-13-13 0,13 14 0,0-1 0,0 0 0,-27 27 16,27-27-16,0 0 0,-13-13 0,13 14 0,0-1 0,0 0 0,-13 0 16,13 0-16,0 1 0,0-1 0,0 0 0,0 0 0,-13 1 15,13-1-15,0 0 0,0 0 0,0 0 0,-13-13 0,13 14 0,-14 52 16,14-53-16,0 0 0,0 1 0,0-1 16,-13 13-16,13-13 0,0 1 0,0-1 0,0 0 0,-13 0 0,13 1 15,0-1-15,0 40 0,0-40 0,-13-13 0,13 13 0,0 0 0,0 1 16,-14 12-16,14-13 0,0 1 15,0-1-15,-13-13 0,13 13 0,0 0 16,0 1-16,0-1 0,0 0 16,0 27-16,0-27 15,0 0-15,0 0 0,0 1 0,0-1 16,0 0-16,13-13 0,-13 13 0,0 1 16,14-14-16,-14 13 0,0 0 15,0 0 1,13-13-16,-13 13 0,0 1 15,13-14-15,-13 13 0,0 0 16,13-13-16,-13 13 0,14-13 0,-14 14 16,13-14-16,-13 13 0,13-13 15,0 0 1,0 0-16,1 0 0,-1 0 0,0 0 16,0 0-16,1 0 0,-1 0 0,0 0 0,0 0 0,1 0 0,-1 0 0,0 0 15,13 0-15,-12 0 0,-1 0 0,0 0 0,0-13 0,1 13 0,-1 0 0,0-14 16,0 14-16,40-26 0,-40 26 0,1 0 0,-1 0 0,-13-13 0,13 13 15,0 0-15,1-14 0,25-12 0,-26 26 0,1 0 0,-1-13 0,0 13 0,0 0 0,1-13 16,-14-1-16,13 14 0,40-39 0,-40 39 0,0-14 0,0 1 0,14 0 16,-14 0-16,-13-1 0,53-25 0,-53 26 0,13 13 0,1-14 0,-1 1 15,0 0-15,-13 0 0,13 13 0,14-53 0,-14 39 0,-13 1 0,13 0 0,-13 0 16,13 13-16,-13-13 0,14-1 0,-14 1 0,26-13 0,-26 12 0,0 1 0,13 13 0,-13-13 16,13 13-16,-13-13 0,14 13 0,-14-14 0,0 1 0,13 13 0,13-53 0,-26 40 15,14 13-15,-14-13 0,0 0 0,13 13 0,-13-14 0,0 1 0,13 13 0,14-40 0,-27 27 16,13 13-16,-13-13 0,0 0 0,13 13 0,-13-13 0,13-1 0,-13 1 0,27-27 15,-14 27-15,-13 0 0,13 13 0,-13-13 0,13 0 0,1-14 16,-14 14-16,13 13 0,-13-13 0,0-1 0,13 14 0,-13-13 0,13 0 16,-13 0-16,14 13 0,-14-14 0,0 1 0,13 13 15,-13-13-15,0 0 0,0 0 0,13 13 0,-13-14 0,13 1 16,-13 0-16,0 0 0,13 13 0,-13-14 0,0 1 0,0 0 0,14 13 16,-14-40-16,0 27 0,13 13 0,-13-13 0,0 0 0,0-1 15,0 1-15,13 0 0,-13 0 0,0-1 0,13 14 0,-13-13 0,0 0 0,0 0 0,0 0 16,0-1-16,0-25 0,0 25 0,0 1 0,0 0 0,0 0 15,0-1-15,14-25 0,-14 26 0,0-1 0,0 1 0,0 0 0,0 0 16,0-1-16,0 1 0,0 0 0,0 0 0,0-1 0,0 1 0,0 0 16,13 13-16,-13-13 0,0-27 0,0 27 0,0 0 15,0-1-15,0 1 0,0 0 0,0 0 0,0-1 16,0 1-16,0 0 0,0 0 16,0 0-16,0-1 0,0 1 15,0 0-15,0 0 0,0-1 16,0 1-16,-13 13 15,13-13-15,0 0 0,0-1 0,0 1 16,-14 13 0</inkml:trace>
  <inkml:trace contextRef="#ctx0" brushRef="#br0" timeOffset="27157.03">23574 14883 0,'0'0'0,"0"13"0,-13-13 15,-27 53-15,-39 40 16,53-54-16,-1-12 0,14-14 0,13 0 0,-13-13 0,13 13 0,-14 1 15,1-1-15,13 0 0,-26 14 0,-27 39 0,26-40 0,27-13 0,-13 1 0,0-14 0,13 26 16,-13-13-16,0-13 0,13 14 0,-67 65 0,67-66 0,-13 0 0,0 1 16,13-1-16,-13 0 0,13 0 0,-14-13 0,-12 53 0,13-40 0,0-13 0,13 14 15,-14-1-15,1 0 0,0 0 0,13 1 0,-13-1 0,13 0 0,-67 66 16,54-52-16,13-14 0,-13 0 0,13 1 0,-13-1 0,0-13 0,-14 79 16,14-66-16,13 1 0,-13-1 0,13 13 0,-14-26 0,14 14 0,-13-14 0,13 13 0,-13 66 15,13-66-15,-13 1 0,13-1 0,0 0 0,0 0 0,0 27 16,0-27-16,0 0 0,0 1 0,0-1 0,0 0 15,0 0-15,0 1 0,0-1 0,0 0 0,0 0 16,13-13-16,-13 13 0,0 1 0,13-14 0,-13 13 0,13-13 0,-13 13 0,14 14 16,-1-27-16,-13 13 0,13-13 0,0 13 0,1 0 15,-14 1-15,13-1 0,0-13 0,0 0 0,-13 13 0,13-13 0,-13 13 0,14-13 16,25 27-16,-39-14 0,14-13 0,-1 0 0,0 13 0,0-13 16,1 13-16,-14 1 0,13-14 0,0 0 0,-13 13 0,13-13 0,0 0 0,1 0 15,-1 13-15,13-13 0,-12 0 0,-1 0 0,0 0 0,0 0 0,1 0 0,-1 0 0,0 0 0,0 0 16,0 0-16,67 0 0,-54 0 0,14 0 0,-14 0 0,-12 0 0,-1 0 15,13 0-15,1 0 0,-14 0 0,40-13 0,79-27 0,-92 40 0,-27 0 0,27 0 0,-14-13 0,-13 13 0,14-13 16,-1 13-16,1 0 0,-1-14 0,1 14 0,132-52 0,-120 52 0,-26 0 0,27-14 0,-27 1 0,27 13 0,-13-13 16,-14 13-16,13-13 0,1-1 0,-1 14 0,1 0 0,118-66 0,-132 66 0,1-13 0,25 0 0,-26 0 15,14 13-15,-1-27 0,-12 27 0,-1-13 0,13 0 0,-12 13 0,-1-14 0,106-52 0,-106 53 0,14 0 16,-14 0-16,13 13 0,-13-27 0,1 27 0,-1-13 0,13 0 0,40-67 0,-52 80 16,-1-13-16,0 0 0,-13 0 0,13 13 0,1-27 0,-1 14 0,-13 0 0,40-27 0,-40 27 0,13-14 15,0 14-15,0 0 0,-13-14 0,13 27 0,-13-13 0,0 0 0,14 0 0,-1-14 0,0-12 0,27-80 16,-27 79-16,0 27 0,-13-1 0,0 1 0,0 0 0,27-80 15,-27 80-15,0-13 0,0 12 0,13 1 0,-13 0 0,0 0 0,0-1 0,0 1 0,0-26 16,0 25-16,0 1 0,0 0 0,0 0 0,0-1 0,0 1 0,0 0 0,0 0 16,0-1-16,0 1 0,0 0 0,0 0 0,0 0 15,0-1-15,0 1 0,0 0 0,0 0 0,0-1 16,-13 1-16,13 0 0,0 0 0,-13-1 0,13 1 0,-14 13 16,14-13-16,-13 0 0,13 0 0,-13 13 0,0-14 0,-1 1 15,1 13-15,0 0 0,13-13 0,-13 13 0,13-13 0,-14 13 0,1 0 16,0 0-16,-13 0 0,12 0 0,1 0 0,0 0 0,13-14 15,-13 14-15,-1 0 0,1 0 0,-79 0 0,65 0 0,14 0 0,0 0 16,-1 0-16,1 0 0,0-13 0,0 13 0,-93 0 0,93 0 0,-1 0 0,1 0 0,-13 0 0,13 0 16,-14 0-16,14 0 0,0 0 0,-14 0 0,-65 0 0,78 0 0,-12 0 15,13 0-15,-14 0 0,14 0 0,-13 0 0,12 0 0,-12 0 0,-54 0 0,67 0 16,0 0-16,0 0 0,0 0 0,-14 0 0,14 0 0,0 0 0,-80 0 16,80 0-16,-14 0 0,14 13 0,0-13 0,0 14 0,-1-14 0,1 0 0,-79 13 15,78-13-15,-12 13 0,13-13 0,-14 0 0,1 0 0,26 13 0,-27-13 0,14 0 0,0 0 0,-106 40 16,92-27-16,14-13 0,0 0 0,0 0 0,-14 13 0,1 1 0,12-14 0,-105 53 15,106-40-15,0 0 0,0-13 0,-1 13 0,1-13 0,-40 40 16,40-27-16,0-13 0,13 13 0,-13-13 0,-1 14 0,-12 12 16,13-26-16,13 13 0,-13-13 0,13 14 0,-14-14 0,14 13 0,-13-13 0,13 13 15,-13 0-15,0-13 0,-1 14 0,14-1 0,-13-13 0,13 13 0,-13-13 16,0 13-16,-1 0 0,14 1 0,-13-14 0,13 13 0,-13-13 16,13 13-16,-13-13 0,13 13 0</inkml:trace>
  <inkml:trace contextRef="#ctx0" brushRef="#br0" timeOffset="94275.87">17687 15465 0,'-13'0'16,"0"0"-16,0 0 0,13 13 0,-14-13 0,1 13 16,0 1-16,0-14 0,13 13 0,-13 0 0,-1 0 0,1 1 0,0-14 0,-14 26 15,-12 14-15,25-27 0,1 13 0,0-26 0,0 14 0,13-1 0,-13 0 0,-14 0 0,-145 159 16,172-145-16,-26-14 0,26 0 0,-27 0 15,14 1-15,-93 118 0,66-106 0,27 1 0,0-14 0,-27 13 0,27 1 16,0-14-16,-14 14 0,-39 52 0,40-53 0,13-12 0,-1-1 0,14 0 0,-13 0 0,0 1 16,0-1-16,-1 0 0,-12 14 0,-40 52 0,53-66 0,13 0 0,-14 1 0,1-14 15,0 13-15,0 0 0,-1 14 0,-78 78 0,65-105 0,27 14 0,-13-1 0,0 0 16,0-13-16,-1 27 0,1-27 0,-93 79 0,106-66 16,-13-13-16,13 13 0,-26-13 0,12 14 0,-52 38 0,53-52 0,0 14 0,0-14 15,-1 13-15,1-13 0,13 13 0,-13 0 0,-40 14 0,53-14 16,-13-13-16,0 0 0,13 13 0,-14-13 0,14 14 0,-13-14 0,-27 26 15,27-13-15,13 0 0,-13-13 0,0 0 0,13 14 16,-13-14-16</inkml:trace>
  <inkml:trace contextRef="#ctx0" brushRef="#br0" timeOffset="95494.05">25585 4987 0,'0'0'0,"-13"14"0,0-14 0,0 0 0,-80 53 16,80-53-16,-1 13 0,1-13 0,0 0 0,13 13 0,-13-13 0,0 13 16,-1-13-16,14 13 0,-13-13 0,13 14 15,-13-14-15,13 13 16,-13-13-16,-1 0 0,14 13 0,0 0 15,-13-13-15,0 14 0,13-1 0,-13-13 0,13 13 0,-14-13 0,14 13 16,-13 1-16,-26 38 0,39-38 0,-14-14 0,14 13 0,0 0 16,-13-13-16,-27 106 0,40-93 15,0 0-15,-13-13 0,13 14 0,0-1 0,-26 53 0,26-53 0,0 0 0,0 1 16,-14-1-16,14 0 0,0 0 0,0 1 0,-13 12 0,13-13 0,0 1 0,0-1 16,0 0-16,0 0 0,0 0 0,0 1 15,0-1-15,0 0 0,0 0 0,0 1 16,0-1-16,0 0 0,0 0 0,0 1 0,13 12 15,-13-13-15,14 0 0,-14 1 0,13-14 0,-13 13 0,26 40 16,-26-27-16,14-26 0,-1 13 0,-13 1 0,13-14 0,-13 13 0,13-13 0,-13 13 0,40 27 16,-27-27-16,-13 0 0,13-13 0,1 0 0,-14 14 0,13-14 0,0 0 0,0 13 15,1-13-15,-14 13 0,13-13 0,0 0 0,-13 13 16,13-13-16,1 0 0,-1 0 16,0 0-16,0 0 0,0 0 0,1 0 15,-1 0-15,0 0 0,0 0 0,1 0 0,-1-13 0,0 13 0,0 0 16,27-13-16,-27 0 0,0 13 0,1 0 0,-1-14 15,0 1-15,0 0 0,1 13 0,-1 0 0,0-13 0,0 13 0,1-14 0,-14 1 0,13 13 16,0-13-16,0 13 0,0-13 0,1-1 0,-14 1 0,13 13 0,0-13 16,-13 0-16,13 13 0,1-27 0,-14 14 0,13 13 0,-13-13 0,0 0 15,13 13-15,-13-14 0,0 1 0,13-13 0,0 26 0,-13-13 0,0-1 16,0 1-16,0 0 0,0 0 0,14-1 0,-14 1 0,0 0 0,0 0 16,0-1-16,0 1 0,0 0 0,0 0 0,0-27 0,0 27 15,0 0-15,0-1 0,0 1 0,-14 0 0,14 0 0,-13-27 0,13 27 0,-13 0 16,13-1-16,0 1 0,0 0 0,-13 0 0,13-1 0,0 1 0,-13 0 0,13 0 15,0 0-15,0-1 0,-14 1 0,14 0 0,0 0 0,-13 13 0,13-14 0,0 1 16,-13 13-16,13-13 0,0 0 0,-13 13 0,13-14 16,0 1-16,-14 13 0,14-13 0,-13 13 15,13-13-15,-13 13 0</inkml:trace>
  <inkml:trace contextRef="#ctx0" brushRef="#br0" timeOffset="97911.95">20016 14301 0,'0'13'0,"0"0"15,0 0-15,0 1 0,0-1 0,0 0 16,0 0-16,0 14 0,0-14 0,0 0 0,0 0 0,13 1 0,-13-1 15,13-13-15,-13 13 0,13 67 0,1-80 0,-14 13 0,0 13 16,13-26-16,-13 13 0,13 1 0,14 52 0,-14-53 0,-13 0 0,0 1 0,13-14 16,-13 13-16,13 0 0,-13 0 0,40 27 0,-27-27 0,-13 0 0,13-13 15,-13 14-15,14-14 0,-14 13 0,13-13 0,13 26 0,-12-26 0,-1 13 0,0-13 16,0 0-16,0 0 0,-13 14 0,14-14 0,12 0 0,-13 0 0,1 0 0,-1 0 16,0 0-16,0 0 0,1 0 0,-1-14 0,0 14 15,-13-13-15,13 13 0,0-13 0,1 0 0,-1 0 0,0-1 0,0-12 0,1 26 16,-14-13-16,13 13 0,-13-27 0,0 14 0,13 13 0,-13-13 0,13 13 0,1-53 15,-14 40-15,0-1 0,0 1 0,13 0 0,-13 0 0,0-1 0,0 1 0,0-53 16,0 53-16,0 0 0,0-1 0,0 1 0,0 0 0,0-27 16,0 27-16,0 0 0,0 0 0,0-1 0,0 1 0,0 0 0,0-14 15,0 14-15,0 0 0,-13 0 0,13 0 0,0-1 0,0 1 0,0 0 0,-27-14 16,27 14-16,0 0 0,-13 0 0,13-1 0,0 1 0,-13 13 16,-1-39-16,1 12 0,0 14 0,13 0 0,-13 13 15,13-14-15,-27-12 0,27 13 0,-13 13 0,13-14 0,0 1 0,-13 13 0,13-13 16,-13 13-16,-14-13 0,27 0 0,-13 13 0,13-14 0,-13 14 0,-1 0 0,14-13 15,-13 13-15,0 0 0,0 0 0,-1 0 0,1 0 0,0 0 16,0 0-16,0 0 0,-1 0 0,1 0 0,0 0 16,0 0-16,-1 0 0,-12 40 0,13-40 0,-1 13 15,1 0-15,13 0 0,-13-13 0,13 14 0,-40 12 0,27-13 0,0 1 16,0-14-16,13 13 0,-14 0 0,14 0 0,-13-13 0,-27 40 0,40-27 16,-13-13-16,13 13 0,-13-13 0,13 14 0,-13-14 0,13 13 0,0 0 0,-13-13 15</inkml:trace>
  <inkml:trace contextRef="#ctx0" brushRef="#br0" timeOffset="102561.03">25704 15544 0,'-13'0'16,"0"0"0,0 0-16,13 14 0,-40-1 0,27-13 0,13 13 0,-14-13 0,1 13 15,0 0-15,0-13 0,-14 27 0,14-14 0,0 0 0,0-13 0,-1 14 0,1-1 16,0-13-16,13 13 0,-13 0 0,-1-13 0,-25 40 0,26-27 0,-1 14 15,1-27-15,0 13 0,0 0 0,13 0 0,-40 14 0,27-1 16,-1-26-16,14 13 0,-13 1 0,0-14 0,13 13 0,-13-13 0,-40 79 0,53-52 16,-13-27-16,-1 13 0,1 0 0,13 0 0,0 1 0,-13-14 0,-27 53 0,40-40 15,-13 0-15,13 0 0,0 0 0,-13-13 0,0 14 0,13-1 0,-14 0 0,14 0 0,-26 14 16,26-14-16,-13-13 0,13 13 0,-14 1 0,14-1 0,-13-13 0,13 13 0,-13 0 0,-13 14 16,26-14-16,-14-13 0,14 13 0,-13-13 0,0 13 0,13 1 0,-13-14 0,-27 39 15,27-25-15,13-1 0,-14 0 0,1-13 0,0 13 0,0 0 0,-14 14 16,14-14-16,0 0 0,13 1 0,-13-14 0,13 13 0,-14-13 0,1 13 0,13 0 0,-13 1 0,0-14 0,-40 52 15,53-38-15,-13-14 0,13 13 0,-14 0 0,1 0 0,0-13 0,0 14 0,13-1 0,-14-13 16,-25 40-16,26-27 0,-1-13 0,1 13 0,0-13 0,13 13 0,0 0 16,-13-13-16,-14 14 0,27-1 0,-13-13 0,13 13 15,-13-13-15,13 13 0</inkml:trace>
  <inkml:trace contextRef="#ctx0" brushRef="#br0" timeOffset="117565.14">10107 5609 0,'0'0'0,"13"40"16,-13-27-16,14 0 0,-14 1 15,13-14-15,-13 13 0,0 0 16,13-13-16,0 0 0,-13 13 16,13-13-16,-13 13 0,14-13 15,-14 14-15,13-14 0,0 0 0,-13 13 0,13-13 16,1 0-16,-14 13 0,26-13 0,-13 0 16,-13 13-16,14-13 0,-1 0 0,0 14 0,-13-1 0,40 0 0,-27-13 15,0 0-15,-13 13 0,13-13 0,1 0 0,-14 14 0,53-1 0,-40 0 16,0-13-16,0 0 0,0 13 0,1-13 0,-1 0 0,0 13 0,40 1 15,-40-14-15,-13 13 0,13-13 0,1 0 0,-1 0 0,13 0 0,14 0 16,-40 13-16,27-13 0,-14 0 0,0 0 0,0 0 0,0 0 0,1 0 0,12 0 0,14 0 16,-27 0-16,0 0 0,1 0 0,-1 0 0,0 0 0,0 0 0,53 0 15,-52 0-15,-1 0 0,0 0 0,0 0 16,0 0-16,1 0 0,-1 0 16,0 0-16,0 0 0,1 0 0,-1 0 15,0 0-15,0 0 0,1 0 0,-1 0 0,0 0 16,0 0-16,0 0 0,1 0 0,-1 0 15,0 0-15,0 0 0,1 0 16,-1 0-16,0 0 16,0 0-16,1 0 0,-14-13 15,13 13-15,0 0 0,0 0 0,-13-13 0,13 13 0,-13-14 16,14 14-16,-14-13 0,13 13 0,0-13 0,0 13 0,-13-13 0,0 0 16,14 13-16,-14-14 0,13 14 0,-13-13 0,13 13 0,0-26 0,-13 12 0,0 1 15,0 0-15,0 0 0,14 13 0,-14-14 0,0-25 16,0 26-16,0-1 0,0 1 0,0 0 0,0-14 15,-14 27-15,14-13 0,0 0 0,0 0 0,0-1 0,-13 14 0,13-26 16,-13 13-16,13 0 0,0-1 0,0 1 0,0 0 0,-13-14 16,-1 1-16,14 13 0,-13 13 0,13-13 0,0-1 0,-26-12 15,26 13-15,0-1 0,-14 14 0,14-13 0,-13 0 16,0 13-16,13-13 0,-13 13 0,0 0 0,13-14 16,-14 14-16,1 0 0,0 0 0,0 0 0,-1 0 0,1-13 0,0 13 15,0 0-15,-14 0 0,14 0 0,0 0 0,0 0 0,-1 0 0,1 0 0,0 0 16,-14 0-16,14 0 0,0 0 0,0 0 0,-1 0 0,1 0 0,0 0 0,0 0 0,0 0 15,-1 0-15,1 0 0,-79 0 0,78-13 0,1 13 0,0 0 0,0 0 16,-1 0-16,-65 0 0,66 0 0,0 0 0,-1 0 0,1 0 16,0 0-16,0 0 0,-1 0 0,-78 0 0,65 0 0,14 0 0,0 0 15,0 0-15,-14 0 0,14 0 0,0 0 0,-133 0 0,133 0 0,0 0 0,-14 0 0,1 0 16,13 0-16,-14 0 0,14 0 0,-14 0 0,14 0 0,-106 0 0,93 0 0,-1 0 0,14 0 0,0 0 0,-14 0 16,1 0-16,13 0 0,-14 13 0,1-13 0,-1 0 0,14 13 0,-106 1 0,93-1 15,12-13-15,1 0 0,-13 0 0,12 0 0,1 13 0,0-13 0,0 0 0,-1 0 0,-65 27 16,66-27-16,13 13 0,-13-13 0,-1 0 0,1 0 0,13 13 0,-13-13 15,13 13 95,0 1-110,13-14 15,-13 13-15</inkml:trace>
  <inkml:trace contextRef="#ctx0" brushRef="#br0" timeOffset="119234.83">11192 15505 0,'-66'53'16,"66"-40"-16,-14-13 0,14 13 0,-13 0 0,0-13 0,-53 80 15,53-80-15,13 13 0,-27 13 0,14-26 0,0 27 0,0-14 0,-1 0 0,-78 106 16,78-106-16,1 1 0,0-14 0,13 13 0,-13 0 0,13 0 0,-13 1 16,-40 52-16,26-66 0,27 13 0,-13 0 0,13 0 0,-13-13 0,13 14 0,-14-1 0,1 0 0,0-13 0,0 27 15,0-14-15,-27 40 0,13-40 0,27 0 0,-26-13 0,26 13 0,-13 1 0,13-1 0,-27-13 0,27 13 0,-26 0 16,26 1-16,-106 65 0,93-79 0,0 13 0,-1-13 0,-12 27 0,13-27 0,13 13 0,-27 0 15,14-13-15,0 13 0,-1 1 0,-12-1 0,-14 13 0,27-13 0,0-13 0,0 0 0,13 14 0,-14-14 16,-12 13-16,13 0 0,-1-13 0,-12 13 0,13-13 0,13 14 16,-13-14-16,-1 0 15,14 13-15,-13-13 0,13 13 0,0 0 16,-13-13-16,13 14 0,0-1 16,0 0-16,0 0 15</inkml:trace>
  <inkml:trace contextRef="#ctx0" brushRef="#br0" timeOffset="124800.9">17701 15359 0,'0'13'0,"-14"-13"0,14 14 15,-13-14-15,13 13 0,-13-13 0,0 13 0,13 0 0,-14-13 0,14 13 0,-13 1 0,0-1 16,-13 13-16,26-12 0,-14-14 0,14 13 0,-13 0 0,0-13 0,13 13 0,-13-13 0,13 14 0,-14-14 0,14 13 0,-26 0 15,-40 66-15,53-65 0,13-1 0,-14 0 16,-12 0-16,-1 27 0,14-40 0,13 13 0,-13 0 0,13 1 0,-13-1 16,0 0-16,-14 14 0,27-14 0,-13-13 0,13 13 0,-13-13 0,13 13 0,-14-13 0,14 13 15,-13 1-15,13-1 0,-13-13 0,-14 53 0,14-40 0,13 0 0,-13-13 0,0 14 0,0-1 0,13 0 16,-14 0-16,1 0 0,0 1 0,-40 65 0,40-66 0,-1 0 0,14 1 16,-13-14-16,13 13 0,-13 0 0,0 0 0,-40 54 0,40-54 0,13 0 0,-14 0 0,1-13 15,13 13-15,-13 1 0,13-1 0,-13-13 0,13 13 0,-53 27 0,53-27 0,-13-13 0,-1 13 0,14 1 16,-13-14-16,13 13 0,-13-13 0,0 13 0,-1 0 0,-12 0 0,13 1 0,13-1 0,-13 0 15,-1-13-15,14 13 0,-13-13 0,13 14 0,-13-14 0,0 0 0,-14 53 16,14-53-16,0 13 0,13 0 0,-14-13 0,14 13 0,-39 27 16,39-27-16,0 0 0,-13-13 0,13 14 0,0-1 0,-14-13 15,14 13-15,0 0 0,-13-13 16,13 14 78,0-1-79,0 0 1,0 0-16,-13 0 16,13 1-1</inkml:trace>
  <inkml:trace contextRef="#ctx0" brushRef="#br0" timeOffset="138524.21">25387 5265 0,'-13'0'16,"-1"0"15,1 0-15,0 0-16,0 0 15,-1 0 1,1 0-1,13 13-15,-13-13 0,0 14 0,13-1 0,-14-13 16,14 13-16,-13-13 0,13 13 0,-13-13 0,13 14 0,-13-14 16,13 13-16,-13 0 0,13 0 15,-14-13-15,14 14 0,0-1 16,-13-13-16,0 0 16,13 13-16,0 0 15,0 0-15,0 1 16,0-1-16,0 0 15,0 0-15,13-13 0,-13 14 0,0-1 0,13-13 0,-13 13 16,0 0-16,14-13 0,-14 13 0,0 1 16,13-14-16,-13 13 0,0 0 0,0 0 15,13-13-15,-13 14 0,13-14 0,-13 13 0,0 0 0,13-13 16,-13 13-16,0 1 0,14-14 0,-14 13 16,0 0-16,13 0 0,0-13 0,-13 13 0,0 1 15,13-14-15,-13 13 0,0 0 0,14-13 0,-14 13 0,13-13 0,0 0 16,-13 14-16,13-1 0,-13 0 0,14-13 0,-14 13 0,13-13 0,0 0 15,-13 14-15,13-14 0,14 26 0,-14-26 0,-13 13 0,13-13 16,0 13-16,14 1 0,-14-1 0,0-13 0,-13 13 0,14-13 16,-1 0-16,0 13 0,0-13 0,0 0 0,1 14 0,-1-14 0,0 13 15,0-13-15,1 0 0,-1 0 0,0 0 0,0 0 0,1 0 0,-1 0 0,0 13 16,0-13-16,0 0 0,1 0 0,-1 0 0,27 0 0,-27 0 16,0 0-16,0 0 0,0 0 0,1 0 0,-1 0 0,13 0 0,-26-13 15,14 13-15,-1 0 0,0 0 0,-13-13 0,13 13 0,1 0 0,-1 0 0,26-14 16,-25 14-16,-1 0 0,-13-13 0,13 13 0,0 0 0,14-26 15,-14 26-15,0 0 0,1 0 0,-14-14 0,13 14 0,0 0 0,0-13 0,0 0 16,1 0-16,-1 13 0,0-13 0,0-1 0,-13 1 16,14 13-16,-14-13 0,0 0 0,13 13 0,-13-14 15,13 1-15,-13 0 0,0 0 0,0-1 16,0 1-16,0 0 0,0 0 16,0 0-16,0-1 0,0 1 15,0 0-15,0 0 0,0-1 0,-13 14 16,13-13-16,0 0 0,-13 13 0,13-13 0,0-1 15,-14 14-15,14-13 0,-13 13 0,13-13 0,-13 13 0,0 0 16,13-13-16,-14 13 0,1 0 0,13-13 0,-13 13 0,0 0 16,0 0-16,13-14 0,-27 14 0,27-13 0,-13 13 15,0 0-15,-1 0 0,1 0 0,0-13 0,0 13 0,-1 0 16,14-13-16,-13 13 0,0 0 0,0 0 0,13-14 0,-13 14 0,13-13 0,-14 13 0,1 0 16,0 0-16,13-13 0,-13 13 0,-1 0 0,1 0 0,0-13 0,-40 0 15,40 13-15,0-14 0,-1 14 0,14-13 0,-13 13 0,-53-13 16,53 13-16,13-13 0,-13 13 0,-1 0 0,1-14 0,0 14 0,0 0 0,-1 0 0,-39-13 15,40 13-15,0 0 0,0 0 0,0 0 0,13-13 0,-14 13 0,-12 0 0,13 0 0,-27-13 16,27 13-16,-1 0 0,1 0 0,0 0 0,13-14 0,-13 14 0,0 0 0,-1 0 0,1 0 0,-27 0 16,27 0-16,0 0 0,0 0 0,-1 0 0,1 0 0,0 0 15</inkml:trace>
  <inkml:trace contextRef="#ctx0" brushRef="#br0" timeOffset="146820.81">21934 3334 0,'13'0'16,"0"0"-16,1 0 0,12 0 0,-13 0 0,1 0 15,-1 0-15,0 0 0,0 0 0,0 0 0,67 0 16,-67 0-16,14 13 0,-14-13 0,13 0 0,1 0 0,-14 13 0,66-13 0,-39 0 15,-27 0-15,14 0 0,-14 0 0,0 0 0,0 0 0,1 0 0,-1 0 0,13 0 0,40 13 16,-39-13-16,-14 0 0,0 0 0,1 14 0,-1-14 0,0 0 0,0 0 16,0 0-16,1 0 0,-14 13 62,0 0-62,0 0 0,0 1 16,0-1-16,0 0 0,0 0 0,-14 0 15,14 1-15,0-1 0,0 0 0,0 0 0,0 1 0,0-1 0,0 0 16,0 0-16,0 1 0,0 12 0,0-13 0,0 0 0,0 1 0,0-1 16,0 0-16,0 0 0,0 1 0,0-1 0,0 0 15,0 0-15,0 1 0,0-1 0,0 0 0,0 0 16,0 0-16,0 1 16,-13-14 46,0 0-62,0 0 0,0 0 16,-1-14-16,1 14 0,0-13 0,0 13 0,-1-13 0,-12 13 15,13-13-15,-1 13 0,1 0 0,13-13 0,-13 13 0,0 0 0,0-14 0,-1 1 0,-78-13 16,79 26-16,-1 0 0,1-14 0,0 14 0,0 0 0,-1 0 0,1 0 16,-27-13-16,27 13 0,0 0 0,0 0 0,0 0 0,-1 0 15,1 0-15,-13 0 0,12 0 0,1 0 16,0 0-16,0 0 0</inkml:trace>
  <inkml:trace contextRef="#ctx0" brushRef="#br0" timeOffset="147500.01">25374 3373 0,'0'53'16,"0"-39"-16,0-1 0,0 0 15,0 13-15,0-12 0,0-1 0,0 0 0,0 0 0,0 1 16,0-1-16,-14 13 0,14-12 0,0-1 0,0 0 0,0 0 0,0 0 15,-13 1-15,13 25 0,0-25 0,0-1 0,0 0 0,0 0 16,0 1-16,0 12 0,0-13 0,0 0 0,0 1 0,0-1 16,0 0-16,0 0 0,0 14 0,13-14 0,-13 0 15,0 1-15</inkml:trace>
  <inkml:trace contextRef="#ctx0" brushRef="#br0" timeOffset="147873.56">25400 3387 0,'13'0'16,"0"0"-16,1 0 0,-1 0 0,0 0 0,-13-14 15,13 14-15,1 0 0,-1 0 0,0 0 0,0 0 0,14 0 0,39-13 0,-53 13 0,0 0 16,14 0-16,-14 0 0,0 0 0,1 0 0,12 0 0,-13 0 0,0 0 0,14 0 0,-14 0 0,119 0 15,-118 0-15,-1 0 0,0 0 0,14 0 0,-1 0 0,-13 0 0,0 0 0,1 0 0,52-13 16,-53 13-16,0 0 0,1 0 0,-14-13 0</inkml:trace>
  <inkml:trace contextRef="#ctx0" brushRef="#br0" timeOffset="148193.59">25360 3995 0,'93'-26'15,"-80"26"-15,0 0 0,14 0 0,-27-13 0,13 13 0,14 0 0,-27-14 0,79 14 16,-66-13-16,0 13 0,14-13 0,-1 13 0,-12 0 0,12 0 0,0-13 0,-12 13 0,-1 0 0,66-27 16,-52 27-16,-14 0 0,-13-13 0,13 13 0,0 0 0,1 0 0,-1 0 15,13-13-15,-12 13 0,-14-14 0,13 14 0,0 0 0,0 0 0,0 0 16,-13-13-16</inkml:trace>
  <inkml:trace contextRef="#ctx0" brushRef="#br0" timeOffset="149317.51">22569 3400 0,'0'-13'16,"0"-1"0,0 1-16,0 0 0,0 0 0,0 0 15,0-1-15,0 1 0,0 0 0,0 0 16,0-1-16,0 1 0,0 0 0,13 13 0,-13-13 0,13-1 15,1 14-15,-14-13 0,13 0 0,0 13 0,0-13 0,1 13 0,-14-13 0,52-14 16,-25 14-16,-14 0 0,0 13 0,1-14 0,-1 14 0,-13-13 0,26 13 0,-12 0 0,-1-13 0,0 0 0,80-27 16,-67 40-16,-13 0 0,1-13 0,-1 13 0,0-13 0,0 13 0,0 0 0,1-14 0,-1 14 0,53-26 15,-39 26-15,-1 0 0,-26-13 0,13 13 0,0 0 0,1-14 0,-1 14 0,0 0 0,14 0 0,52-13 16,-66 13-16,0-13 0,1 13 0,-1 0 0,0 0 0,-13-13 0,27 13 0,-14 0 16,0 0-16,80-13 0,-80 13 0,13 0 0,-12 0 0,-1 0 0,0 0 15,40 0-15,-27 0 0,-12-14 0,-1 14 0,0 0 0,0 0 0,14 0 0,-14 0 0,0 0 16,0 0-16,1 0 0,39-13 0,-40 13 0,0 0 0,0 0 0,0 0 0,1 0 0,-1 0 15,0 0-15,0 0 0,14 0 0,-14 0 0,0 0 0,1 0 16,-1 0-16,0 0 0,0 13 16,0-13-16,1 0 0,-1 0 15,-13 14-15,13-14 0,0 0 0,1 0 0,-1 0 0,27 13 0,-27-13 16,0 0-16,0 13 0,0-13 0,1 13 0,12-13 0,27 13 16,-40-13-16,1 0 0,-1 0 0,0 0 0,0 14 0,40-1 15,-40-13-15,1 0 0,-1 0 0,-13 13 0,13-13 16,0 0-1,-13 13-15,13-13 0,1 0 0,-14 14 0,13-14 0,0 13 16,-13 0-16,13-13 0,1 0 0,-1 0 0,-13 13 0,13-13 0,0 0 16,14 13-16,-14-13 0,0 0 0,0 0 0,-13 14 0,14-14 15,-1 13-15,0-13 0,0 0 0,-13 13 16,14-13-16,-1 0 0,-13 13 0,13-13 16,-13 14-16,0-1 0,13-13 0,1 0 0,-14 13 0,13 0 15,-13 1-15,13-14 0,-13 13 0,13-13 0,-13 13 0,13-13 0,1 13 16,-14 0-16,13-13 0,13 27 0,-12-27 0,-14 13 0,13-13 0,0 0 15,-13 13-15,13-13 0,-13 14 0,27-1 0,-14-13 0,-13 13 0,13-13 16,0 0-16,-13 13 0,0 1 0,14-14 16,-14 13-16,13-13 0,0 0 15,-13 13-15,13-13 32,-13 13-32</inkml:trace>
  <inkml:trace contextRef="#ctx0" brushRef="#br0" timeOffset="149981.5">23561 3453 0,'13'0'62,"-13"13"-46,0 0-16,0 0 0,0 1 0,14-1 16,-14 0-16,0 0 0,0 1 0,13-14 0,-13 13 0,0 0 15,0 0-15,0 1 0,0-1 0,13-13 0,-13 13 16,0 0-16,13-13 0,-13 13 0,0 1 0,0-1 15,0 0-15,0 0 0,0 1 16,0-1 15</inkml:trace>
  <inkml:trace contextRef="#ctx0" brushRef="#br0" timeOffset="150595.87">23627 3440 0,'0'0'0,"27"0"16,-14 0-16,0 0 0,0 0 15,1 0-15,-1 0 0,0 0 0,0 0 16,1 0-16,-1 0 0,0 0 0,0 0 0,0 0 0,1 0 0,12 0 15,-26 13-15,40-13 0,-27 0 0,0 0 0,1 0 0,-1 0 0,0 0 0,0 0 0,14 0 16,12 0-16,-25 0 0,-1 0 0,0 0 0,0 0 0,1 0 0,-1 0 0,0 0 0,13 0 16,-12 0-16,-1 0 0,0 0 0,0 0 0,1 0 15,-1 0 32,-13 13 16,13-13-63,-13 13 0,0 0 0,13-13 0,-13 14 0,0-1 15,0 0-15,0 0 0,14-13 0,-14 14 0,13-1 0,-13 0 0,0 0 16,0 1-16,0-1 0,13-13 0,-13 13 0,0 0 0,0 40 16,0-40-16,0 1 0,0-1 0,0 0 0,0 0 0,0 1 15,0-1-15,0 0 0,0 0 0,0 0 0,0 1 0,0-1 0,0 0 16,0 0 31</inkml:trace>
  <inkml:trace contextRef="#ctx0" brushRef="#br0" timeOffset="150944.15">23707 3770 0,'13'0'31,"0"0"-31,0 0 0,1 0 0,25 0 16,-26 0-16,1-13 0,12 13 0,-13 0 0,1 0 0,-1-13 0,0 13 0,0 0 0,1 0 15,105-13-15,-106-1 0,0 14 0,0 0 0,1 0 0,-1 0 0,13 0 0,-13 0 16,67-13-16,-67 13 0,0 0 0,1 0 0,-1 0 0,0 0 0,0 0 16,0 0-16,1 0 0</inkml:trace>
  <inkml:trace contextRef="#ctx0" brushRef="#br0" timeOffset="151649.22">22913 3889 0,'13'14'16,"-13"-1"-16,13 0 0,1 0 15,-14 1-15,13-1 0,-13 0 0,13 0 0,-13 0 0,0 1 0,13-1 0,1 0 0,-14 0 0,0 1 16,13-14-16,0 39 0,-13-25 0,13-14 0,0 13 0,-13 0 0,14 0 0,-14 0 16,13-13-16,-13 14 0,26-1 0,-12-13 0,-14 13 15,13-13-15,0 0 0,0 0 0,1 0 16,-1 0-16,0 0 15,0-13-15,0 0 0,1 13 0,-14-14 0,13 14 16,-13-13-16,13 13 0,0-13 0,1-13 0,-1 26 0,0 0 0,-13-14 0,13 14 0,0-13 16,1 0-16,-1 13 0,0-13 0,0 13 0,14-14 0,-14 14 0,0-13 15,1 0-15,-1 13 0,0 0 0,0 0 0,0-13 0,14 13 0,-14 0 0,-13-14 16,13 14-16,1 0 0,-1 0 0,-13-13 0,26 13 0,-26-13 16,14 13-16,-1 0 0,-13-13 0,13 13 0,-13-13 31,0-1-16,13 14-15,-13-13 0,0 0 0,0 0 16,13 13-16,-13-14 0,0 1 0,0 0 0,14 13 16,-1-13-16,-13-1 0,0 1 0,13 13 0,-13-13 0</inkml:trace>
  <inkml:trace contextRef="#ctx0" brushRef="#br0" timeOffset="152473.09">24289 3889 0,'13'0'32,"0"0"-32,-13 14 0,13-14 15,-13 13-15,0 0 0,14-13 0,-14 13 0,13-13 0,-13 14 0,13-1 16,0-13-16,-13 13 0,0 0 0,14-13 0,-14 13 0,13-13 15,0 0-15,-13 14 0,13-14 0,-13 13 16,14 0-16,-1-13 0,-13 13 0,13-13 0,0 0 0,0 14 16,1-14-16,-1 0 0,-13 13 0,13-13 0,0 0 0,-13 13 0,14-13 15,12 0-15,-13 0 0,0 0 0,1 0 0,-1 0 0,0 0 16,0 0-16,1 0 0,-1 0 0,0 0 0,0 0 0,1 0 16,-1 0-16,0 0 0,0 0 0,-13-13 0,13 13 15,1 0-15,-1 0 0,0 0 0,0 0 16,1 0-16,-1 0 0,0 0 0,0 0 15,1 0-15,-1 0 0,0 0 0,0 0 0,0 0 16,1 0-16,-1 0 0,0 0 16,0 0-16,1 0 0,-1 0 15,-13-13-15,13 13 16,0 0-16,0 0 0,-13-14 0,14 14 0,-1 0 16,-13-13-16,13 13 0,0 0 0,-13-13 0,14 13 0,-14-13 0,13 13 15,0-14-15,0 14 0,1-13 0,-14 0 0,26 13 16,-26-13-16,13 13 0,-13-13 0,13 13 0,-13-14 0,14 14 0,-14-26 15,13 26-15,-13-13 0,13-1 0,0 1 16,-13 0-16,0 0 0,0-1 0,14 14 0,-14-13 0,0 0 0,0 0 0,0 0 16,13-1-16,-13 1 0,0 0 0,0 0 0,13 13 0,-13-14 15,0 1-15,0 0 0,0 0 0,0-1 16,0 1-16,-13 13 109</inkml:trace>
  <inkml:trace contextRef="#ctx0" brushRef="#br0" timeOffset="153391.23">22913 3903 0,'-13'0'62,"-1"0"-62,1 0 16,0 0-16,0 0 0,0 0 16,-1 0-16,14-14 0,-13 14 0,0 0 0,13-13 0,-13 13 0,-1 0 15,14-13-15,-13 13 0,0 0 0,13-13 16,-13 13-16</inkml:trace>
  <inkml:trace contextRef="#ctx0" brushRef="#br0" timeOffset="197319.09">28059 2977 0,'13'0'47,"1"0"-47,-1 0 0,0 0 16,0 0-16,0 0 0,14 0 0,-14 0 0,80 0 15,-80 0-15,0 0 0,14 0 0,-1 0 0,53 0 0,-12 0 16,-54 0-16,0 0 0,0 0 0,1 0 0,12 0 0,-13 0 0,0 0 0,14 0 0,-14 0 0,133 0 16,-133 0-16,0 0 0,0 0 0,1 0 0,-1 0 0,0 0 0,66 0 15,-65 0-15,-1 0 0,0 0 0,0 0 0,1 0 0,-1 0 0,0 0 0,0 0 16,0 0-16,-13 13 109,0 0-109,0 0 16,0 0-16,0 1 0,0-1 0,0 0 16,0 0-16,0 1 0,0-1 0,0 0 0,0 0 15,0 1-15,0-1 0,0 0 0,0 0 16,0 0-16,0 1 0,0-1 0,0 0 0,0 0 15,0 1-15,0-1 0,0 0 0,0 0 0,0 1 16,0-1-16,0 0 0,0 0 0,0 0 0,0 1 16,0-1-16,0 0 0,0 0 15,0 1-15,-13-14 78,0 0-78,0 0 16,0 0-16,-1 0 0,1 0 0,0 0 16,0 0-16,-1 0 0,-12 0 0,13 0 0,-1 0 0,1 0 15,0 0-15,-13 0 0,-1 0 0,1 0 0,12 0 0,1 0 16,0 0-16,0 0 0,0 0 0,-67 0 0,67 0 16,0 0-16,-1 0 0,1 0 0,0 0 0,-27 0 0,27 0 0,0 0 0,0 0 15,-1 0-15,1 0 0,0 0 0,0 0 0,-40 0 16,40 0-16,-1 0 0,1 0 0,0 0 0,0 0 0,-1 0 15,1 0-15,0 0 0,13-14 0,-13 14 0,0 0 0,-1 0 0,1 0 16,13-13-16,-13 13 0,0 0 0,-1 0 0,1 0 0,13-13 0,-26 13 16,26-13-16,-27-1 0,14 14 0,0 0 0,-14-13 15</inkml:trace>
  <inkml:trace contextRef="#ctx0" brushRef="#br0" timeOffset="198023.06">29805 2963 0,'0'14'15,"0"-1"-15,0 0 0,0 40 16,0-40-16,0 0 0,0 1 0,0-1 0,0 0 0,0 66 15,0-65-15,0-1 0,0 0 0,14 0 0,-14 1 0,0-1 0,0 27 16,0-27-16,0 0 0,0 0 0,0 0 0,0 1 0,0-1 0,0 0 0,0 0 16,0 1-16,13-14 0,-13 13 0,0 0 0</inkml:trace>
  <inkml:trace contextRef="#ctx0" brushRef="#br0" timeOffset="198657.96">29898 2963 0,'0'0'0,"13"0"0,0 0 0,1 0 0,-1 0 0,0 0 0,0 0 0,1 0 0,-1 0 15,0 0-15,40 0 0,-27 0 0,-12 0 0,-1 0 0,0 0 16,0 0-16,27-13 0,13 13 0,-27 0 0,1 0 16,-14 0-16,66-13 0,-65 13 0,-1 0 0,0 0 15,0 0-15,1 0 0,-1 0 0,53 0 0,-53 0 0,0 0 16,1 0-16,-1 0 0,0 0 0,0 0 0,53 0 16,-52 0-16,-1 0 0,0 0 0,0 0 0,14 0 15,-14 0-15,0 0 0,1 0 0,-1 0 0,0 0 63,-13 13-48,13-13-15,-13 13 47,0 1-47,0-1 0,0 0 0,0 0 16,0 14-16,0-1 0,0-13 0,0 1 0,0-1 15,0 0-15,0 0 0,0 27 0,0-27 0,0 0 0,0 1 0,0-1 16,0 0-16,0 0 0,0 27 0,0-27 0,0 1 16,0-1-16,0 0 0,0 0 0,0 0 0,0 1 15</inkml:trace>
  <inkml:trace contextRef="#ctx0" brushRef="#br0" timeOffset="199288.01">29726 3453 0,'13'0'15,"0"0"1,1 0-16,-1 0 0,-13-13 16,13 13-16,0 0 0,53-14 0,-52 1 0,12 13 15,-13 0-15,1 0 0,-1 0 0,79-13 0,-78 0 0,12 13 0,-13 0 0,14 0 16,-1 0-16,-13 0 0,1 0 0,12 0 0,-13 0 0,1 0 0,131-14 0,-118 14 16,-14 0-16,0 0 0,0 0 0,1 0 0,12 0 0,-13 0 0,0 0 0,120 0 15,-120 0-15,0 0 0,0 0 0,1 0 0,-1 0 0,40 0 16,-40 0-16,0 0 0,1 0 0,-1 0 15,0 0-15,0 0 0,0 0 0,1 0 16,-1 0-16,0 0 0,0 0 0,1 0 0,-1 0 16,0 0-16,0 0 0,0 0 0,1 0 15,-1 0-15</inkml:trace>
  <inkml:trace contextRef="#ctx0" brushRef="#br0" timeOffset="199869.1">31313 2963 0,'0'14'16,"0"-1"-16,0 0 0,0 0 0,14-13 0,-14 13 0,0 1 0,13-14 15,-13 13-15,13 27 0,-13-14 0,0-13 0,13-13 0,-13 14 16,0-1-16,0 13 0,0-13 0,14 1 0,-14-1 0,0 0 0,0 0 0,0 1 15,0-1-15,0 40 0,13-40 0,-13 0 0,0 0 16,0 1-16,0-1 0,0 0 0,0 0 0,0 1 16,0-1-16,0 0 15</inkml:trace>
  <inkml:trace contextRef="#ctx0" brushRef="#br0" timeOffset="200189.77">31313 3016 0,'14'0'0,"-14"-13"0,13 13 0,0 0 0,-13-13 0,13 13 0,1 0 16,-1 0-16,0-13 0,0 13 0,27-14 0,39 1 0,-65 13 0,-1 0 16,13-13-16,-13 13 0,1 0 0,-1 0 0,0 0 0,80 0 0,-80 0 0,13 0 0,1 0 0,-14 0 15,14 0-15,-14 0 0,13 0 0,-12 0 0,12 0 0,-13 0 0,106 0 0,-105 0 0,12 0 16,-13 0-16,0 0 0,1 0 0,-1 0 0,0 0 0,14 13 0,-14-13 0,53 0 0,-53 0 0,0 0 0,1 0 16,-1 0-16,0 0 0,0 0 0,1 0 0,-1 0 0,0 0 0,0 0 15</inkml:trace>
  <inkml:trace contextRef="#ctx0" brushRef="#br0" timeOffset="200696.92">31565 3387 0,'13'0'47,"0"0"-47,0 0 0,1 0 15,-1 0-15,0 0 0,0 0 0,27 0 0,-27 0 0,-13-14 0,14 14 0,-1 0 16,0 0-16,0 0 0,14 0 0,12 0 0,-39-13 0,14 13 0,-1 0 0,0 0 0,0 0 0,1-13 0,12 13 16,-13 0-16,14 0 0,79-13 0,-93 13 0,0 0 0,0 0 0,0 0 15,14-13-15,-14 13 0,0 0 0,1 0 0,12 0 0,-13 0 0,93 0 0,-93 0 0,14 0 0,-14 0 16,0 0-16,14 0 0,-14 0 0,0 0 0,0 0 0,1 0 0,65 26 16,-66-26-16,0 0 0,1 0 0,-1 0 0,0 0 0,-13 13 0,13-13 0</inkml:trace>
  <inkml:trace contextRef="#ctx0" brushRef="#br0" timeOffset="201183.79">30149 3744 0,'13'0'0,"-13"13"0,0 0 0,0 1 16,14-14-16,-14 13 0,0 26 15,13-25-15,-13-1 0,0 0 0,0 0 0,0 14 0,0-1 16,0-12-16,0-1 0,0 0 0,0 0 0,13 40 0,-13-40 16,0 1-16,0-1 0,0 0 0,0 0 0,0 1 0,0-1 0,0 13 0,0-13 15,0 1-15,0-1 0,0 0 0,0 0 0,0 1 16</inkml:trace>
  <inkml:trace contextRef="#ctx0" brushRef="#br0" timeOffset="201633.84">30083 4220 0,'0'13'31,"0"1"-15,13-14 0,-13 13-16,14-13 0,-14 13 0,13-13 15,-13 13 1,13-13-16,0 0 15,0 0-15,1 0 16,-1 0-16,0 0 16,0 0-16,1 0 0,-14-13 0,13 13 0,0 0 15,0-13-15,1 13 0,-14-13 0,13 13 0,0 0 0,-13-14 0,13 14 16,0-13-16,54-13 0,-67 12 0,13 14 0,-13-13 0,13 13 0,0 0 0,-13-13 16,53 0-16,-53 0 0,13 13 0,-13-14 0,14 14 0,12 0 0,-13-13 0,1 13 15,-1 0-15,27-13 0,-27 13 0,0 0 16,-13-13 31,-13 13-32,13-14-15</inkml:trace>
  <inkml:trace contextRef="#ctx0" brushRef="#br0" timeOffset="203152.23">28456 4776 0,'13'0'47,"0"0"-47,1 0 0,-1-14 0,0 14 0,-13-13 0,13 13 0,1 0 0,-1 0 15,0 0-15,0 0 0,0 0 0,40-13 0,-39 13 0,-1 0 0,0 0 0,0 0 0,1 0 16,12 0-16,-13 0 0,14 0 0,-14 0 0,0-13 0,172 13 16,-158 0-16,-1 0 0,-13 0 0,1 0 0,12 0 0,80 0 0,-93 0 0,0 0 0,14 0 0,-14 0 15,14 0-15,-1 0 0,-13 0 0,14 0 0,-1 0 0,-13 0 0,1 0 0,25 13 0,107 0 16,-120-13-16,-12 0 0,-1 13 0,13-13 0,1 0 0,12 14 0,14-1 0,-39-13 0,131 26 16,-105-26-16,-27 0 0,0 0 0,14 0 0,-14 14 0,0-14 0,14 0 0,78 13 15,-91 0-15,12-13 0,-13 0 0,1 0 0,-1 13 0,0-13 0,13 0 16,-12 0-16,-1 0 0,0 0 0,0 0 0,-13 14 0,14-14 0,-1 0 0,0 0 0,0 0 15,1 0-15,-1 0 0,0 0 0,0 0 16,-13 13 218,0 0-234,0 0 0,0 0 0,0 1 16,0-1-16,0 0 0,0 0 0,0 1 0,0-1 16,0 0-16,0 0 0,0 1 0,0-1 0,0 0 0,0 0 15,0 0-15,0 1 0,0-1 0,0 0 16,0 0-16,0 1 0,0-1 0,0 0 16,0 0-16,0 1 0,0-1 0,0 0 15,0 0-15,0 0 0,0 1 16,0-1-16,0 0 0,0 0 15,0 1-15,0-1 16,-13-13 31,0 0-16,0 0-15,-1 0-16,1 0 0,0 0 0,0 0 0,-1 0 0,-12-13 15,-1 13-15,14 0 0,-13 0 0,13 0 0,-1 0 0,-12 0 0,13-14 0,-67 14 16,54 0-16,-1 0 0,14 0 0,0 0 0,-27 0 0,14 0 0,13 0 0,-14 0 0,14 0 0,-14 0 16,-26 0-16,-79 0 0,79 0 0,27 0 0,13 0 0,-27 0 0,-13 14 0,27-14 0,12 0 15,-25 0-15,-147 26 0,160-26 0,-1 0 0,14 0 0,-13 0 0,13 0 0,-14 0 0,1 0 0,-1 0 16,-198 27-16,212-27 0,0 0 16,0 13-16,-14-13 0,14 0 0,-93 0 0,80 0 0,12 0 0,-12 0 0,13 0 15,-1 0-15,1 0 0,0 0 0,-66 0 0,65 0 0,1 0 16,0 0-16,0 0 0,-14 0 0</inkml:trace>
  <inkml:trace contextRef="#ctx0" brushRef="#br0" timeOffset="203839">31459 4868 0,'0'14'15,"0"-1"-15,0 0 0,0 0 16,0 0-16,0 14 0,0-14 0,0 0 0,0 1 0,0-1 0,0 0 16,0 0-16,0 1 0,0 52 0,0-53 0,0 0 0,0 0 0,0 1 15,0-1-15,0 0 0,0 27 0,0-14 0,0-13 0,0 1 16,0-1-16,0 0 0,0 0 0,0 1 15,0-28 17,0 1-32,0 0 0</inkml:trace>
  <inkml:trace contextRef="#ctx0" brushRef="#br0" timeOffset="204568.93">31446 4908 0,'13'0'47,"0"0"-47,-13-13 15,13 13-15,1 0 0,-1 0 0,0-13 0,27 13 0,-27 0 16,0-14-16,0 14 0,1 0 0,12 0 0,-13 0 0,-13-13 0,14 13 0,118 0 16,-119-13-16,14 13 0,-1 0 0,14 0 0,39 0 15,-52 0-15,-14 0 0,0 0 0,0 0 0,1 0 0,12 0 0,-13 0 0,67 0 16,-67 0-16,13 0 0,-13 0 0,1 0 0,-1 0 0,13 0 16,-12 0-16,-1 0 0,0 0 0,0 0 15,1 0 79,-1 0-94,0 0 0,0 0 16,0 0-16,1 0 0,-1 0 0,0 0 0,0 0 15,1 0-15,-1 0 0,0 0 0,0 0 0,1 0 0,-1 0 16,-13 13-1,0 0 1</inkml:trace>
  <inkml:trace contextRef="#ctx0" brushRef="#br0" timeOffset="205343.15">31525 5292 0,'0'-14'32,"13"14"-32,1-13 0,-1 13 0,0 0 0,13 0 15,-12 0-15,-14-13 0,13 13 0,0 0 0,0 0 0,1 0 0,-1 0 16,13 0-16,-12-13 0,-1 13 0,0 0 0,0 0 0,0 0 0,1 0 0,-1 0 0,0 0 0,0 0 15,40-13-15,-39 13 0,-1 0 0,0 0 0,0 0 0,0 0 0,14 0 0,-14 0 0,0 0 16,40 0-16,-39 0 0,-1 0 0,13 0 0,-13 0 0,1 0 0,-1 0 0,0 0 0,0 0 0,1 0 16,65 0-16,-66 0 0,0 0 0,1 0 0,12 0 0,-13 0 0,14 0 0,-14 0 15,0 0-15,40 0 0,-40 0 0,1 0 0,-1 0 0,0 0 0,0 0 0,14 0 0,-14 0 16,0 0-16,0 0 0,27 0 0,-27 0 0,-13-14 16,14 14-16,-1 0 0</inkml:trace>
  <inkml:trace contextRef="#ctx0" brushRef="#br0" timeOffset="206767.2">29117 4524 0,'0'14'31,"0"-1"-15,0 0-16,0 0 0,0 1 0</inkml:trace>
  <inkml:trace contextRef="#ctx0" brushRef="#br0" timeOffset="206933.08">29117 4683 0,'0'13'32,"0"1"-17,0-1-15,0 0 0,0 0 16,0 0-16,0 1 0,0-1 0,0 0 0,0 0 15,0 1-15,0-1 0</inkml:trace>
  <inkml:trace contextRef="#ctx0" brushRef="#br0" timeOffset="207081.2">29117 5054 0,'0'13'15,"0"0"1,0 0 15,0 0-31,0 1 0,0-1 16</inkml:trace>
  <inkml:trace contextRef="#ctx0" brushRef="#br0" timeOffset="207220.92">29131 5305 0,'0'13'47,"0"0"-47,0 1 0,0-1 0,0 0 16,0 0-16,0 1 0,0-1 0,0 0 0,0 0 0</inkml:trace>
  <inkml:trace contextRef="#ctx0" brushRef="#br0" timeOffset="207349.17">29078 5741 0</inkml:trace>
  <inkml:trace contextRef="#ctx0" brushRef="#br0" timeOffset="208031.09">29051 3545 0,'0'14'31,"13"-14"-31,-13 13 31,14-13-31,-14 13 0</inkml:trace>
  <inkml:trace contextRef="#ctx0" brushRef="#br0" timeOffset="208195.1">29078 3876 0,'0'13'15,"0"1"1,0-1-1,0 0-15,0 0 16</inkml:trace>
  <inkml:trace contextRef="#ctx0" brushRef="#br0" timeOffset="208333.91">29078 4075 0,'0'26'15,"0"-13"48</inkml:trace>
  <inkml:trace contextRef="#ctx0" brushRef="#br0" timeOffset="208466.94">29104 4432 0,'13'0'15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7T01:05:28.6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27900 3321 0,'14'0'32,"-1"0"-32,0 0 0,0 0 0,0 0 0,1 0 15,-1 0-15,0 0 0,0 0 0,1 0 0,-1 0 0,0 0 0,0 0 0,27 0 0,0 0 16,-27 0-16,0 0 0,0 0 0,1 0 0,12 0 0,-13-14 0,1 14 0,12 0 0,-13 0 0,0 0 0,1 0 0,118-13 16,-106 13-16,-12 0 0,-1 0 0,0 0 0,14 0 0,-1 0 0,-13 0 0,0 0 0,1 0 0,-1 0 0,53 0 15,-39-13-15,-14 13 0,0 0 0,13 0 0,-12 0 0,12 0 0,-13 0 0,14-13 0,-1 13 0,-13 0 16,1 0-16,-1 0 0,0 0 0,0 0 0,1 0 0,-1 0 0,0 0 0,0 0 0,1 0 0,-1 0 15,0 0-15,13 0 0,-12 0 0,-1 0 0,0 0 0,0 0 16,1 0-16,-1 0 0,0 0 0,0 0 0,1 0 16,-1 0-16,0 0 0,0 0 15,0 0-15,1 0 110,-1 0-110,0 0 0,0 0 15,1 0-15,-1 0 0,-13-14 16,13 14-16,0 0 0,1 0 0,-1 0 0,0 0 16,0 0-16,0 0 0,1 0 15,-1 0 1,0 0-1,0 0-15,-13-13 0,14 13 0,-1 0 16,0 0-16,0 0 16,-13-13-16,14 13 0</inkml:trace>
  <inkml:trace contextRef="#ctx0" brushRef="#br0" timeOffset="31992.35">21325 16034 0,'-13'0'94,"0"0"-79,0 0-15,13 13 0,-14-13 0,14 13 0,-13-13 0,0 0 0,0 0 0,13 13 0,-13-13 0,-1 0 16,14 14-16,-13-14 0,0 0 0,13 13 0,-13-13 0,13 13 0,-14-13 0,14 13 0,-26-13 0,13 14 0,-14-1 0,14-13 16,13 13-16,-13-13 0,0 13 0,-1-13 0,1 13 0,0-13 0,0 14 0,-1-14 0,14 13 0,-13-13 0,0 13 0,0-13 15,0 0-15,13 13 0,-14-13 0,1 14 0,0-14 0,13 13 0,-13-13 0,-1 0 16,14 13-16,0-26 109</inkml:trace>
  <inkml:trace contextRef="#ctx0" brushRef="#br0" timeOffset="32621.39">20942 16140 0,'0'13'0,"-13"-13"0,13 13 16,-14-13-16,14 13 0,-13-13 16,13 13-16,0 1 0,0-1 31,-13-13-31,13 13 15,0 0 1,0 1-16,0-1 16,13-13 124,0 0-140,1 0 0,-1 0 0,0 0 16,0 0-16,0 0 0,1 0 0,-1 0 0,0 0 0,0 0 0,1 0 0,-1 0 16,0 0-16,0 0 0,1 0 0,-1 0 0,0 0 0,0 0 0,0 0 15,1 0-15,-1 0 0,0 0 0,0 0 0,1 0 0,-1 0 0,0 0 16,13 0-16</inkml:trace>
  <inkml:trace contextRef="#ctx0" brushRef="#br0" timeOffset="34642.3">21114 16999 0,'13'0'16,"-13"14"-16,13-1 16,0-13-16,-13 13 0,14-13 0,-1 0 0,-13 13 15,13-13-15,-13 14 0,13-1 0,1-13 0,-14 13 0,13-13 0,0 13 0,0-13 16,-13 14-16,13-1 0,1-13 0,-1 13 0,0-13 0,-13 13 0,13-13 0,1 13 0,-1-13 16,-13 14-16,13-1 0,0 0 0,1-13 0,-1 13 0,0-13 0,-13 14 0,13-14 0,-13 13 0,13-13 0,1 13 15,-1-13-15,-13 13 0,13-13 0,-13 14 0,13-14 0,-13 13 0,14-13 0,-1 0 0,-13 13 0,13-13 16,-13 13-16,13-13 0,1 0 0,-14 13 0,13-13 0,-13 14 15,13-14-15</inkml:trace>
  <inkml:trace contextRef="#ctx0" brushRef="#br0" timeOffset="35392.44">21153 17211 0,'0'-13'63,"0"0"-63,0-1 16,0 1-16,0 0 0,0 0 0,0 0 0,0-1 0,0 1 15,0 0-15,0 0 0,0-1 0,0 1 16,0 0-16,0 0 0,0-1 0,14 14 172,-1 0-157,0 0-15,-13-13 0,13 13 0,1 0 16,-1 0-16,0 0 0,0 0 16,0 0-16,1 0 0,-1 0 0,0 0 0,0 0 0,1 0 15,-1 0-15,0 0 0,0 0 0,1 0 0,-1 0 0,0 0 16,0 0-16,0 0 0,1 0 0,-1 0 0,0 0 0,0 0 15,1 0-15,-1 0 0,-13 13 0,13-13 0</inkml:trace>
  <inkml:trace contextRef="#ctx0" brushRef="#br0" timeOffset="42699.11">11774 17052 0,'0'14'140,"13"-14"-124,0 0 93,1 0-46,-14 13-48,13-13-15,0 0 0,0 0 0,1 0 16,-1 0-16,0 0 0,0 0 0,-13 13 0,13-13 0,1 0 16,-1 13-16,0-13 0,0 0 0,1 0 0,-1 0 0,0 0 0,-13 14 15,13-14-15,1 0 0,-1 0 0,0 0 0,0 0 0,0 0 0,-13 13 0,14-13 0,-1 0 16,0 0-16,0 0 0,14 0 0,-14 0 0,0 0 0,1 0 0,-1 0 0,0 0 0,13 0 16,-12 0-16,-1 13 0,0-13 0,27 0 0,-1 0 0,-25 0 0,12 0 0,-13 0 15,1 0-15,-1 0 0,13 0 0,-12 0 0,-1 0 0,26 0 0,1 0 0,-13 0 0,-14 0 16,0 0-16,0 0 0,1 0 0,12 0 0,-13 0 0,0 0 0,14 0 0,-14 0 0,14 0 0,-14 0 15,0 0-15,0 0 0,1 0 0,-1 0 0,0 0 0,0 0 0,0 0 0,1 0 0,-1 0 16,0 0-16,0 0 0,1 0 0,-1 0 0,0 0 0,0 0 0,1 0 0,12 0 0,-13 0 0,0 0 16,1 13-16,-1-13 0,0 0 0,0 0 0,1 0 0,-1 0 0,0 0 0,0 0 0,80 0 15,-80 0-15,0 0 0,14 0 0,-14 0 0,13 0 0,-12 0 0,-1 0 0,0 0 0,0 0 0,54 13 16,-54-13-16,0 0 0,0 0 0,14 0 0,-14 0 0,13 0 0,1 0 0,-14 0 0,0 0 0,0 0 0,67 0 16,-54 0-16,-12 0 0,-1 0 0,0 0 0,0 0 0,14 0 0,-14 0 0,0 0 0,0 0 0,54 0 15,-54 0-15,0 0 0,0 0 0,0 0 0,1 0 0,12 0 0,-13 0 0,1 0 16,12 0-16,1 0 0,-14 0 0,0 0 0,0 0 0,0 0 0,1 0 0,-1 0 0,0 0 0,0 14 15,27-14-15,-27 0 0,1 0 0,12 0 0,-13 0 0,0 0 0,1 0 0,-1 0 0,0 0 0,0 0 16,14 0-16,65 13 0,-65-13 0,-1 0 0,-12 0 0,-1 0 0,0 0 16,13 0-16,41 0 0,-54 0 0,0 0 0,0 0 0,14 0 0,-14 0 0,0 0 0,0 0 0,1 0 0,-1 0 0,0 0 15,0 0-15,1 0 0,-1 0 0,66 0 0,-52 0 0,-14 0 0,13 0 0,-12 0 16,-1 0-16,0 0 0,0 0 0,0 0 0,14 0 0,-14 0 0,0 0 0,1 0 0,-1 0 0,0 0 0,0 0 16,1 0-16,-1 0 0,0 0 0,13 0 0,-12 0 0,-1 0 0,0 0 0,0 0 15,1 0-15,-1 0 0,0 0 0,0 0 0,1 0 0,-1 0 0,0 0 0,0 0 0,0 0 16,1 0-16,-1 0 0,0 0 0,0 0 0,1 0 0,12 0 0,-13 0 15,1 0-15,-1 0 0,0 0 0,0 0 0,0 0 0,1 0 0,12 0 0,-13 0 16,1 0-16,-1 0 0,0 0 0,0 0 0,0 0 0,1 0 0,-1 0 0,0 0 16,0 0-16,1 0 0,-1 0 0,0 0 0,0 0 0,1 0 15,-1 0-15,0 0 0,0 0 0,0 0 0,1 0 0,-1 0 16,0 0-16,0 0 0,1 0 0,-1 0 0,0 0 0,0 0 0,1 0 16,-1 0-16,0 0 0,0 0 0,0 0 0,1 0 0,-1 0 0,0 0 0,0 0 0,1 0 15,-1 0-15,0 0 0,0 0 0,0 0 0,1 0 0,-1 0 0,0 0 0,0 0 16,14 0-16,-14 0 0,0 0 0,1 0 0,-1 0 0,0 0 0,0 0 0,0 0 15,1 0-15,-1 0 0,0 0 0,0 0 0,1 0 0,-1 0 0,0 0 0,0 0 16,1 0-16,12 0 0,-13 0 0,0 0 0,1 0 0,-1 0 0,0 0 0,0 0 16,1 0-16,12 0 0,-13 0 0,14 0 0,-14 0 0,13 0 0,-12 0 15,-1 0-15,0 0 0,27 0 0,-27 0 0,0 0 0,1 0 0,12 0 0,-13 0 16,14 0-16,-14 0 0,0 0 0,14 0 0,-14 0 0,13 0 0,-13 0 0,1 0 0,-1 0 16,0 0-16,0 0 0,1 0 0,-1 0 0,13 0 0,-12 0 0,-1 0 0,0 0 0,0 0 0,0 0 15,1 0-15,-1 0 0,0 0 0,27 0 0,-27 0 0,0 0 0,1 0 16,-1 0-16,0 0 0,0 0 0,0 0 0,1 0 0,-1 0 0,13 0 0,-12 0 0,-1 0 0,0 0 15,0 0-15,0 0 0,1 0 0,-1 0 0,13 0 0,-12 0 0,-1 0 0,40 0 0,-40 0 16,0 0-16,0 0 0,1 0 0,-1-13 0,13 13 0,-12 0 0,12 0 0,-13 0 0,14 0 0,-1 0 16,-13 0-16,1 0 0,12 0 0,-13 0 0,1 0 0,-1 0 0,0 0 0,0 0 0,1 0 0,25 0 0,-12 0 15,-1 0-15,-13 0 0,14 0 0,-14 0 0,0 0 0,1 0 0,12 0 16,-13 0-16,0 0 0,1 0 0,-1 0 0,0 0 0,0 0 0,1 0 0,-1 0 0,0 0 0,0 0 16,0 0-16,1 0 0,-1 0 0,0 0 0,0 0 0,1 0 0,-1 0 15,0 0-15,14 0 0,-14 0 0,0 0 0,0 0 0,0 0 0,1 0 0,-1 0 16,13 0-16,-26-14 0,27 14 0,-14 0 0,0 0 0,14 0 0,-14 0 0,0 0 0,0 0 0,14 0 0,-14 0 15,0 0-15,40 0 0,-40 0 0,1 0 0,-1 0 0,0 0 0,0 0 0,1 0 0,-1 0 0,13 0 0,-12 0 16,-1 0-16,26 0 0,-25 0 0,-1 0 0,0 0 0,14 0 0,-27-13 0,13 13 0,13 0 0,-12 0 16,-1 0-16,0 0 0,13 0 0,-12 0 0,-1 0 0,0 0 15,-13-13-15,13 13 0,1 0 0,-1 0 0,0 0 16,0 0-16,1 0 0,-1 0 16,0 0-16,0 0 0,0 0 0,1 0 0,-1 0 15,0 0-15,0 0 0,1 0 0,-1 0 0,0 0 0,40 0 0,-40 0 0,0 0 16,1 0-16,-1 0 0,0 0 0,0 0 0,1 0 0,38 0 0,-25 0 0,-14 0 15,0 0-15,1 0 0,-1 0 0,0 0 0,0 0 0,1 0 0,-1 0 0,13 0 16,-13 0-16,1 0 0,-1 0 0,0 0 0,0 0 0,1 0 0,-1 0 16,0 0-16,0 0 31,1-13-31,-1 13 0,0 0 0,0 0 16,0 0-16,1 0 0,-1 0 0,0 0 0,0 0 0,1 0 0,-1-13 15,0 13-15,0 0 0,0 0 0,1 0 16,-1 0-16,0 0 0,-13-14 0,13 14 0,1 0 15,-1 0 1,0 0-16,0 0 16,-13-13-16,14 13 0,-1 0 0,0 0 0,0 0 0,0 0 15,1 0-15,-1 0 0,0-13 0,0 13 0,1 0 0,-1 0 0,0 0 0,0 0 16,1 0-16,-14-13 0,26 13 0,-13 0 0,0 0 0,1 0 16,-1 0-16,0 0 0,0 0 0,-13-14 15,14 14-15,-1 0 16,0 0-1,0 0-15,1 0 16,-1 0-16,0 0 0,0-13 0,0 13 0,1 0 16,-1 0-16,0 0 0,0 0 15,1 0-15,-1 0 16,0 0 31,0 0-47,-13-13 0,14 13 15,-1 0-15,0 0 0,0 0 16,0 0-16,1 0 0,-1 0 16,0 0 15,0 0-15,1 0-16,-1 0 15,0 0-15,0 0 0,0 0 0,1 0 16,-1 0-16,0 0 0,0 0 0,1 0 0,-1 0 0,0 0 15,0 0-15,1 0 0,-1 0 0,0 0 16,0 0-16,0 0 16,1 0 31,-1 0-16,0 0 141,0 0-110,1 0-31,-14-13 1,0-1-17,0 1-15,0 0 16,13 0 0,-13 0-16,0-1 0</inkml:trace>
  <inkml:trace contextRef="#ctx0" brushRef="#br0" timeOffset="54526.64">19804 16113 0,'-13'0'141,"0"0"-141,-1 0 0,1 0 0,0 0 0,0 0 15,-1 0-15,1 0 0,0 0 0,-13 0 0,12 0 0,-12 0 0,13 0 0,-1 0 0,1 0 16,0 0-16,-14 0 0,14 0 0,-13 0 0,-1 0 0,14 0 0,0 0 0,0 0 0,-1 0 0,1 0 0,0 0 0,0 0 16,-14 0-16,14 0 0,0 0 0,0 0 0,-67 0 0,54 0 0,-1 0 0,14 0 0,-13 0 0,-1 0 0,-13 0 0,14 0 15,13 0-15,-14 0 0,-12 0 0,12 0 0,1 0 0,-14-13 0,-79 13 0,79 0 0,1-13 0,-14 13 0,13 0 0,0 0 0,-13 0 0,0-14 16,1 14-16,-1 0 0,0 0 0,-13 0 0,13-13 0,0 13 0,-172-13 0,159 13 0,-133 0 0,54 0 16,79 0-16,-40 0 0,26-13 0,-12 13 0,26 0 0,-14 0 0,1 0 0,0 0 0,-530-27 15,543 27-15,-14 0 0,1 0 0,0 0 0,-27 0 0,40-13 0,-27 13 0,14 0 0,13 0 0,-1 0 0,-316-13 0,330 13 0,-27 0 16,14-13-16,13 13 0,1 0 0,-28 0 0,27 0 0,-26-14 0,13 14 0,13 0 0,13 0 0,-13-13 0,-158 0 0,158 13 15,0 0-15,13-13 0,0 13 0,1 0 0,-1 0 0,0 0 0,1 0 0,-1-14 0,-13 14 0,26 0 0,-12-13 0,-1 13 0,-52-13 16,65 13-16,1 0 0,-14-13 0,13 13 0,1-13 0,0 13 0,-1 0 0,14 0 0,-27 0 0,27-14 0,-14 14 0,1-13 0,0 13 0,-107-13 16,107 0-16,13 13 0,-14 0 0,14-14 0,-14 14 0,14 0 0,0 0 0,-13 0 0,12 0 0,1 0 0,-53-13 15,39 13-15,14 0 0,0 0 0,-13 0 0,12-13 0,1 13 0,0 0 0,-14 0 0,1 0 0,13 0 0,-14 0 0,-12 0 16,25 0-16,1 0 0,0 0 0,0 0 0,-1 0 0,1 0 0,-13 0 0,12 0 0,-12 0 0,13 0 16,0 0-16,-14 0 0,14 0 0,0 0 0,-1 0 0,1 0 15</inkml:trace>
  <inkml:trace contextRef="#ctx0" brushRef="#br0" timeOffset="55681.13">11867 17052 0,'0'-13'0,"13"13"15,-13-13-15,13 13 0,0 0 0,-13-13 16,13 13-16,1 0 0,-1 0 16,0 0-16,0 0 0,-13-14 0,14 14 15,-1 0-15,0 0 0,0 0 0,1 0 0,-1 0 0,0 0 16,0 0-16,0 0 0,14 0 0,-14 0 0,0 0 0,14 0 0,-14 0 0,14 0 15,-1-13-15,-13 13 0,0 0 0,1 0 0,12 0 0,-13 0 0,1 0 0,-1 0 0,13 0 0,-13 0 0,14 0 0,-14 0 0,146 0 16,-133 0-16,-12 0 0,25 0 0,-12 0 0,-1 0 0,1 0 0,-1 0 0,-13 0 0,27 0 0,-13 0 0,171 0 16,-172 0-16,1 0 0,-1 0 0,1 0 0,-1 0 0,14 13 0,-14-13 0,1 0 0,-1 0 0,54 0 15,-1 14-15,-52-14 0,-1 0 0,0 0 0,1 0 0,-1 0 0,1 0 0,12 0 0,1 0 0,-13 0 0,-1 13 0,1-13 0,-1 0 0,0 0 16,80 0-16,-79 0 0,-1 0 0,1 0 0,-1 0 0,14 0 0,-14 0 0,1 0 0,-1 0 0,14 0 0,0 0 0,-14 0 0,14 0 0,-14 0 16,93 0-16,-79 0 0,0 0 0,-14 0 0,14 0 0,-14 0 0,14 0 0,-14 0 0,14 0 0,-13 0 0,12 0 0,-12 0 15,12 0-15,-12 0 0,184 0 0,-184 0 0,13 0 0,-14 0 0,1 0 0,-1 0 0,0 0 0,14 13 0,0-13 16,0 0-16,-14 0 0,27 0 0,-27 0 0,67 0 0,-53 0 0,-14 0 0,1 13 0,-1-13 0,0 0 0,1 0 0,26 0 15,-27 0-15,27 0 0,53 14 0,-79-14 0,-14 0 0,13 0 0,14 0 0,-14 0 0,-12 0 0,12 0 0,-13 0 16,14 0-16,-1 0 0,-13 0 0,14 0 0,79 0 0,-67 0 0,-12 0 0,26 13 0,-40-13 0,0 0 16,0 0-16,14 0 0,-1 0 0,-12 0 0,-1 0 0,106 0 0,-106 0 0,14 0 0,-1 0 0,-13 0 15,14 0-15,-14 0 0,13 0 0,-12 0 0,-1 0 0,13 0 0,1 0 0,26 0 0,-27 0 0,1 0 0,-14 0 0,27 0 16,-1 0-16,14 0 0,-40 0 0,14 0 0,-1 0 0,-12 0 0,78 0 0,-79 0 0,14 0 0,-1 0 0,-13 0 0,1 0 16,12 0-16,1 0 0,-14 0 0,13 0 0,-12 0 0,12 0 0,-13 0 0,0 0 0,54 0 0,-54 0 0,13 0 0,-12 0 0,-1 0 0,0 0 15,13 0-15,-12 0 0,-1 0 0,13 0 0,-12 0 0,12 0 0,-13 0 0,14 0 0,12 0 0,-25 0 16,-1 0-16,0 0 0,0 0 0,14 0 0,-14 0 0,0 0 0,1 0 0,-1 0 0,0 0 0,0 0 0,14 0 15,-14 0-15,0 0 0,0 0 0,1 0 0,12 0 0,-13 0 0,0 0 0,14 0 16,-14 0-16,0 0 0,14 0 0,-14 0 0,0 0 0,1 0 0,-1 0 0,0 0 0,0 0 0,93 13 16,-93-13-16,1 13 0,-1-13 0,13 0 0,-13 0 0,14 0 0,-1 0 0,-12 0 15,12 0-15,-13 0 0,0 0 0,14 0 0,-14 0 0,0 0 0,1 0 0,-1 0 0,0 0 0,0 0 0,14 0 0,-14 0 16,13 0-16,1 0 0,-14 0 0,0 0 0,1 0 0,-1 0 0,0 0 0,0 0 0,1 0 16,-1 0-16,0 0 0,0 0 0</inkml:trace>
  <inkml:trace contextRef="#ctx0" brushRef="#br0" timeOffset="64790.33">11814 6006 0,'13'0'62,"0"0"-46,0 0-16,1 0 0,-1 0 0,0 0 16,0 0-16,0 0 0,1 0 0,-1 0 0,0 0 0,0 0 0,1 0 15,-1 0-15,0 0 0,0 0 0,1 0 0,-1 0 0,0 0 0,0 0 0,0 0 0,1 0 16,-1 0-16,0 0 0,0 0 0,1 0 0,-1 0 0,0 0 0,14 0 0,-14 0 0,0 0 0,0 0 0,0 0 0,1 0 15,-1 0-15,13 0 0,-12 0 0,-1 0 0,13 0 0,-13 0 0,14 0 0,-14 0 0,14 0 0,-14 0 0,13 0 0,-12 0 0,12 0 0,14 0 0,-14 0 0,-13 0 16,14 0-16,-1 0 0,1 0 0,-1 0 0,1 0 0,-1 0 0,14-13 0,-14 13 0,1 0 0,-1 0 0,14 0 0,-14 0 0,1 0 0,-1 0 0,14 0 0,0 0 16,-14 0-16,1 0 0,-1 0 0,14 0 0,-1 0 0,-12 0 0,13 0 0,-14 0 0,14 0 0,-14 0 0,14 0 0,-14 0 0,14 0 0,-14 0 0,1 0 15,13 0-15,-14 0 0,14 0 0,-1 0 0,1 0 0,-13 0 0,12 0 0,-12 0 0,-1 0 0,14 0 0,0 0 0,-14 0 0,14 0 0,-14 0 0,1 0 0,12 0 16,-12 0-16,12 0 0,1 0 0,-13 0 0,26 0 0,-27 0 0,14 0 0,-14 0 0,1 0 0,12 0 0,-12 0 0,12 0 0,14 0 0,-26 0 0,12 0 0,1 0 16,0 0-16,0 0 0,-14 0 0,14 0 0,-1 0 0,14 0 0,-26 0 0,12 0 0,1 0 0,0 0 0,-1 0 0,1 0 0,0 0 0,0 0 0,12 13 15,-25-13-15,13 0 0,-1 0 0,1 0 0,0 0 0,-1 13 0,1-13 0,0 0 0,13 0 0,-14 0 0,1 13 0,0-13 0,-14 0 0,14 0 0,0 0 16,-1 0-16,1 0 0,13 0 0,-27 0 0,14 14 0,0-14 0,-1 0 0,1 0 0,0 0 0,-1 13 0,-12-13 0,26 0 0,13 13 0,-40-13 0,14 0 15,-13 0-15,12 0 0,-12 0 0,12 0 0,14 0 0,-26 0 0,-1 0 0,1 0 0,12 0 0,-12 0 0,-1 13 0,1-13 0,12 0 0,1 0 0,-13 0 0,-1 0 16,0 0-16,1 0 0,-1 0 0,-12 0 0,25 14 0,-12-14 0,-1 0 0,1 0 0,-1 0 0,1 0 0,-1 0 0,1 0 0,-1 0 0,-13 0 0,27 0 16,-27 0-16,27 0 0,-27 0 0,13 0 0,-12 0 0,25 0 0,-12 0 0,-14 0 0,27 0 0,-27 0 0,13 0 0,1 0 0,-1 0 0,1 0 0,-14 0 0,14 0 15,-1 0-15,14 0 0,-14 0 0,1 0 0,-1 0 0,-13 0 0,14 0 0,12 0 0,-12 0 0,-1 0 0,14 0 0,-13 0 0,-1 0 0,0 0 0,1 0 0,-1 0 16,14 0-16,-14 0 0,1 0 0,-1 0 0,1 0 0,-1 0 0,1 0 0,12 0 0,1 0 0,-27 0 0,14 0 0,13 0 0,-14 0 0,0 0 0,1 0 16,13 0-16,-14 0 0,0 0 0,1 0 0,-1 0 0,1 13 0,-1-13 0,14 0 0,-14 0 0,14 0 0,-13 0 0,52 0 0,-53 0 15,1 0-15,-14 0 0,14 0 0,-1 0 0,1 0 0,-14 0 0,0 0 0,27 0 0,-14 0 0,-13 0 0,1 0 0,12 0 0,-13 0 0,1 0 0,12 0 0,0 0 16,-12 0-16,-1 0 0,0 0 0,14 0 0,-14 0 0,0 0 0,0 0 0,14 0 0,-14 0 0,0 0 0,14 0 0,-14 0 0,0 0 0,0 0 0,14 0 15,-14 0-15,13 0 0,-12 0 0,-1 0 0,13 0 0,-12 0 0,-1 0 0,0 0 0,0 0 0,1 0 0,12 0 0,0 0 0,1 0 0,-14 0 16,0 0-16,1 0 0,12 0 0,-13 0 0,14 0 0,-14 0 0,13 0 0,-12 0 0,-1 0 0,13 0 0,1 0 0,-14 0 0,0 0 0,0 0 0,27 0 0,-27 0 16,14 0-16,-14-13 0,14 13 0,-14 0 0,0 0 0,13 0 0,1 0 0,-1 0 0,-12 0 0,-1 0 0,13 0 0,-12 0 0,12 0 0,-13 0 0,14 0 15,-14-14-15,13 14 0,-12 0 0,12 0 0,-13 0 0,1 0 0,12 0 0,-13 0 0,14 0 0,-14 0 0,0 0 0,0 0 0,14 0 0,-14 0 0,0 0 16,0 0-16,14 0 0,-14 0 0,14 0 0,-14 0 0,0 0 0,0 0 0,1 0 0,12 0 0,-13 0 0,0 0 16,1 0-16,-1 0 0,0 0 0,-13-13 0,13 13 0,1 0 0,-1 0 0,0 0 0,0 0 0,1 0 15,-1 0-15,0 0 0,0 0 0,0 0 0,1 0 0,-1 0 0,0 0 0,0 0 0,1 0 16,-1 0-16,0 0 0,0 0 0,0 0 0,1 0 0,12 0 0,-13 0 0,1 0 0,-1 0 0,0 0 0,0 0 15,1 0-15,-1 0 0,0 0 0,13 0 0,-26-13 0,14 13 0,-1 0 0,13 0 0,-12 0 0,-1 0 16,0 0-16,0 0 0,1 0 0,-1 0 0,0 0 0,0 0 0,0 0 0,1 0 16,-1 0-16,0 0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7T01:07:05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10292 17449 0,'14'0'47,"-1"0"-31,0 0-16,0 0 15,0 0-15,1 13 0,-1-13 0,0 0 0,0 0 16,1 0-16,-1 0 0,0 0 0,0 0 0,1 0 16,-1 0-16,0 0 0,0 0 0,0 0 0,1 0 15,-1 0-15,0 0 0,0 0 0,1 0 0,-1 0 0,0 0 0,0 0 0,14 0 16,-14 0-16,0 0 0,0 0 0,1 0 0,-1 0 0,0 0 0,0 0 0,1 0 0,-1 0 16,13 0-16,1 0 0,-14 0 0,0 0 0,14-13 0,-14 13 0,0 0 0,0 0 0,1 0 0,-1 0 0,0 0 0,0 0 15,0 0-15,106 0 0,-105 0 0,-1-13 0,0 13 0,14 0 0,-1 0 0,-13 0 0,1 0 0,-1 0 16,13 0-16,27 0 0,-13 0 0,-27 0 0,14 0 0,-1 0 0,-13 0 0,0 0 0,14 0 0,-14 0 0,14 0 0,-14 0 15,40 0-15,26 0 0,-26 0 0,-26 0 0,-1 0 0,-13 0 0,0 0 0,14 0 0,-1 0 0,-12 0 16,12 0-16,0 0 0,1 0 0,-14 0 0,53 0 0,-39 0 0,-14 0 0,13 0 0,-12 0 0,25 0 0,-25 0 0,-1 0 0,13 0 16,1 0-16,-1 13 0,-13-13 0,14 0 0,-14 0 0,27 0 0,119 13 0,-146-13 0,26 0 0,-25 0 15,-1 0-15,13 14 0,1-14 0,-1 0 0,-12 0 0,25 13 0,41-13 0,-54 0 0,-13 0 0,27 0 0,-27 0 0,14 13 0,-1-13 16,1 0-16,-1 0 0,-13 0 0,14 13 0,-14-13 0,27 0 0,-14 0 0,120 14 0,-120-14 16,14 0-16,-27 0 0,0 0 0,14 0 0,-1 0 0,1 13 0,-14-13 0,13 0 0,1 0 0,39 13 0,-53-13 0,27 0 0,-27 0 0,0 0 15,14 0-15,-1 0 0,1 0 0,-1 0 0,-13 13 0,14-13 0,-1 0 0,-13 0 0,14 14 0,105-1 0,-105-13 16,-14 0-16,13 0 0,1 13 0,-1-13 0,1 0 0,-14 13 0,13-13 0,1 0 0,-14 0 0,14 0 0,131 27 15,-131-27-15,-14 0 0,13 0 0,1 0 0,-14 13 0,14-13 0,-1 0 0,1 0 0,-14 13 0,79-13 0,-52 0 16,-13 13-16,-14-13 0,13 0 0,-13 0 0,14 0 0,-14 14 0,14-14 0,-14 0 0,26 0 0,-25 0 0,-1 0 0,13 13 0,27-13 16,-26 0-16,-14 0 0,13 0 0,-12 0 0,12 0 0,-13 0 0,1 0 0,-1 0 0,13 0 0,-12 0 0,-1 0 0,13 0 0,1 0 0,39 0 15,-53 0-15,0 0 0,14 0 0,-14 0 0,0 0 0,0 0 0,14 0 0,-14 0 0,0 0 0,14 0 0,-14 0 0,0 0 0,80 0 16,-80 0-16,14 0 0,-14 0 0,13 0 0,-13 13 0,1-13 0,-1 0 0,13 0 0,54 0 16,-41 0-16,-12 0 0,-14 0 0,0 0 0,1 0 0,12 0 0,-13 0 0,1 0 0,12 0 0,-13 13 0,14-13 15,39 0-15,-53 14 0,0-14 0,14 0 0,-14 0 0,0 0 0,14 0 0,-14 0 0,27 0 0,-27 0 16,13 13-16,27-13 0,-40 0 0,14 13 0,-14-13 0,0 0 0,1 0 0,-1 0 0,0 0 0,0 0 0,0 0 0,1 0 15,-1 0-15,0 0 0,0 0 0,27 0 0,-13 0 0,-14 0 0,13 0 0,-13 0 0,1 0 0,12 13 16,-13-13-16,1 0 0,-1 0 0,27 0 0,-27 0 0,0 0 0,0 0 0,0 0 0,1 0 0,-1 0 0,0 0 16,0 0-16,14 0 0,-14 0 0,0 0 0,14 0 0,-14 0 0,0 0 0,0 0 0,1 0 0,12 0 15,-13 0-15,1 0 0,-1 0 0,0 0 0,0 0 0,14 0 0,-14 0 0,13 0 0,-12 0 0,-1 0 16,0 0-16,0 0 0,1 0 0,-1 0 0,0 0 0,0 0 0,27 0 0,-14 0 0,-12 13 0,-1-13 16,0 0-16,0 0 0,0 0 0,1 0 0,-1 0 0,0 0 0,40 0 15,-40 0-15,1 0 0,-1 0 0,0 0 0,0 0 0,0 0 0,14 0 0,-14 0 0,0 0 0,1 14 16,-1-14-16,0 0 0,0 0 0,1 0 0,-1 0 0,0 0 0,0 0 0,0 0 0,40 0 15,-39 0-15,-1 0 0,13 0 0,-12 0 0,-1 0 0,13 0 0,-13 0 0,14 0 0,13 0 16,-27 0-16,0 0 0,0 0 0,1 0 0,-1 0 0,0 0 0,0 0 0,0 0 0,27 0 16,-27 0-16,14 0 0,-14 0 0,0 0 0,0 0 0,1 0 0,-1 0 0,0 0 0,0 0 0,27 0 15,-27 0-15,1 0 0,-1 0 0,0 0 0,13 0 0,-12 0 0,-1 0 0,13 0 0,-12 0 0,-1 0 16,40 0-16,-40 0 0,13 0 0,-12 0 0,12 0 0,-13 0 0,1 0 0,-1 0 0,0 0 16,27 0-16,-27 0 0,13 0 0,1 0 0,-14 0 0,0 0 0,1 0 0,-1 0 0,0 0 0,0 0 0,0 0 15,14 0-15,39 0 0,-39 0 0,-14 0 0,0 0 0,0 0 0,0 0 0,1 0 16,-1 0-16,27 0 0,13 0 0,-40 0 0,13 0 0,-13 0 15,1 0-15,-1 0 0,13 0 0,14 0 0,-27 0 0,1 0 0,-1 0 0,0 0 0,0 0 0,0 0 0,14 0 16,-14 0-16,0 0 0,1 0 0,65 0 0,-66-14 0,0 14 0,14 0 0,-14 0 0,14 0 16,-1 0-16,-13 0 0,14 0 0,-14 0 0,27 0 0,-40-13 0,26 13 0,-13 0 0,14 0 0,-1 0 15,-13 0-15,1 0 0,-1 0 0,0 0 0,14 0 0,-1-13 0,0 13 0,-12 0 0,-1 0 16,0 0-16,0 0 0,1 0 0,-1 0 0,0 0 0,14 0 0,-1 0 0,-13 0 0,0 0 16,14 0-16,-14 0 0,0 0 0,14 0 0,-14 0 0,14 0 0,-1 0 15,-13 0-15,0 0 0,14-13 0,-14 13 0,14 0 0,-14 0 0,53 0 0,-53 0 16,14 0-16,-1 0 0,-13-13 0,14 13 0,-14 0 0,0 0 0,1 0 0,-1 0 0,40 0 0,-27 0 15,1 0-15,-14 0 0,13 0 0,-26-14 0,13 14 0,1 0 0,-1 0 0,0 0 0,0 0 0,-13-13 0,53 13 16,-39 0-16,-1 0 0,0 0 0,0 0 0,0 0 0,1 0 0,-1 0 0,0-13 0,0 13 0,1 0 16,12 0-16,-13 0 0,1 0 0,-1 0 0,0 0 0,0 0 31,0 0-31,1 0 0,-1 0 16,0 0-16,0 0 0,1 0 0,-1 0 0,0 0 0,0 0 0,0 0 0,1 0 15,-1 0-15,13 0 0,-12 0 0,-1 0 0,0 0 0,0 0 0,1 0 16,-1 0-16,13 0 0,1 0 0,-14 0 0,0 0 0,0 0 15,1 0-15,-1 0 0,0-13 0,0 13 0,1 0 0,-1 0 0,0 0 0,0 0 16,0 0-16,-13-14 0,14 14 0,-1 0 0,-13-13 0,13 13 0,0 0 16,1 0-16,-1 0 0,0 0 0,0-13 0,1 13 0,-1 0 0,0 0 0,13 0 15,-12 0-15,-1 0 0,0-13 0,14 13 0,-14 0 0,13-14 0,67 14 0,-80 0 0,0 0 0,40-13 16,-26 13-16,12 0 0,-12 0 0,-14-13 0,53 13 0,-26 0 0,92-13 0,-66 0 0,-39 13 0,-1-14 16,54 14-16,-54 0 0,1 0 0,12 0 0,-12-13 0,-1 13 0,-13 0 0,27 0 0,53-13 0,-80 13 15,27 0-15,-27 0 0,13 0 0,1 0 0,-14 0 0,0-13 0,0 13 0,14 0 0,-14-14 16,0 14-16,1 0 0,-1 0 0</inkml:trace>
  <inkml:trace contextRef="#ctx0" brushRef="#br0" timeOffset="4271.79">10014 5583 0,'14'0'0,"-14"13"0,13-13 15,-13 13-15,13-13 0,-13 13 0,0 1 0,13-14 0,-13 13 0,0 0 16,0 0-16,14-13 0,-14 14 0,0-1 0,13-13 0,-13 13 16,0 0-16,13-13 0,-13 13 0,0 1 0,13-14 0,-13 13 15,0 0-15,0 0 0,0 1 16,14-14-16,-14 13 16</inkml:trace>
  <inkml:trace contextRef="#ctx0" brushRef="#br0" timeOffset="5150.7">10094 5543 0,'40'-13'15,"-27"13"-15,0 0 0,-13-13 0,13 13 0,0 0 16,14 0-16,-14-14 0,14 14 0,-1-13 0,-13 13 0,40 0 0,-26 0 0,-1 0 0,1-13 16,-14 13-16,0 0 0,27 0 0,-27-13 0,0 13 0,14 0 0,-1 0 0,14 0 0,39-14 0,14 14 0,-67 0 15,1 0-15,-1 0 0,40 0 0,-26 0 0,-14 0 0,1 0 0,-1 0 0,1 0 0,12 0 0,133 0 16,-145 0-16,13 0 0,-1 0 0,14 14 0,-26-14 0,12 0 0,1 0 0,0 13 0,-1-13 0,1 0 0,-13 0 0,158 13 16,-146-13-16,14 13 0,-26-13 0,13 0 0,12 14 0,1-14 0,0 13 0,-13-13 0,0 0 0,13 13 0,-14-13 0,14 0 0,106 13 0,-119 0 15,105 1-15,-105-14 0,13 13 0,-14-13 0,14 0 0,27 0 0,-41 0 0,14 13 0,-13-13 0,13 13 0,0-13 0,-13 0 0,184 27 16,-171-27-16,-13 0 0,13 0 0,0 0 0,-13 0 0,12 0 0,1 13 0,0-13 0,13 0 0,-13 0 0,-13 13 0,13-13 0,-13 0 15,105 14-15,-92-14 0,0 0 0,13 0 0,-26 13 0,0-13 0,12 0 0,1 0 0,-13 0 0,13 0 0,0 0 0,0 0 0,-14 0 0,319 26 16,-319-26-16,14 0 0,-13 13 0,13-13 0,-13 0 0,-1 0 0,14 14 0,-13-14 0,26 0 16,-26 0-16,132 13 0,-119-13 0,-14 0 0,1 0 0,13 13 0,13-13 0,-26 0 0,-1 13 0,1-13 0,0 0 0,-1 14 0,1-14 15,13 0-15,0 0 0,-13 0 0,118 13 0,-118 0 0,26 0 0,-13-13 0,-13 0 0,0 14 0,-1-14 0,1 0 0,0 0 16,-14 0-16,14 0 0,-14 0 0,120 13 0,-107 0 0,-12-13 0,13 0 0,-1 0 0,-12 0 0,12 13 0,-12-13 0,-1 0 16,14 0-16,-14 0 0,1 0 0,-1 0 0,186 0 0,-185 0 0,12 0 0,-12 0 0,-1 0 0,1 0 15,-1 0-15,1 0 0,-1 0 0,14 0 0,-27 0 0,132 0 0,-118 0 0,-14 0 0,14 0 0,-1 0 0,0 0 0,1 0 16,-1 0-16,1 0 0,-1 0 0,1 0 0,-1 0 0,1 0 0,78 0 0,-78 0 0,-1 0 0,1 0 0,-14 0 0,14 0 15,-1 0-15,0 0 0,1 0 0,-1 0 0,1 0 0,-1 0 0,-12 0 0,65 0 0,27 0 0,-80 0 0,-13 0 16,14 0-16,-1 0 0,1 0 0,-1 0 0,-12 0 0,12 0 0,0 0 0,1 0 0,-1 0 0,27 0 0,-13 0 0,-27 0 0,14 0 0,-14 0 16,27 0-16,-27 0 0,13 0 0,-13 0 0,1 0 0,25 0 0,-25 0 0,12 0 0,-13 0 0,67 0 0,-54 0 0,1 0 15,-14 0-15,0 0 0,13 0 0,1 0 0,-14 0 0,0 0 0,14 0 0,-14 0 0,0 0 0,1 0 0,65 0 0,-39 0 16,-27 0-16,27 0 0,-14 0 0,-13 0 0,14 0 0,-14 0 0,0 0 0,0 0 0,14 0 0,-14 0 0,53 0 0,-26 0 16,-14 0-16,-12 0 0,-1 0 0,13 0 0,1 0 0,-14 0 0,0 0 0,14 0 0,-14 0 0,13 0 0,-12 0 0,65 0 15,-13 0-15,-53 0 0,1 0 0,12 0 0,-13 0 0,14 0 0,-14 0 0,13 0 0,-12 0 0,12 0 0,-13 0 0,80 0 16,-80 0-16,0 0 0,14 0 0,-14 0 0,0 0 0,14 0 0,-14 0 0,0 0 0,0 0 0,1 0 0,-1 0 0,66 0 15,-66 0-15,1 0 0,-1 0 0,13 0 0,-26-13 0,14 13 0,-1 0 0,0 0 0,14 0 0,-14 0 16,0 0-16,40 0 0,-40 0 0,0 0 0,1 0 0,-1 0 0,0 0 0,14 0 0,-14 0 0,0 0 16,0 0-16,0 0 0,40 0 0,-39 0 0,-1 0 0,0 0 0,0 0 0,14 0 0,12 0 0,-25 0 0,-1 0 15,13 0-15,27 0 0,0 0 0,-40 0 0,14 0 0,-14 0 0,14 13 0,-14-13 0,13 0 0,-13 0 0,14 0 16,-1 13-16,-12-13 0,-1 0 0,79 0 0,-52 14 0,-27-14 0,1 0 0,25 0 0,-12 13 0,-14-13 16,0 0-16,14 0 0,-14 0 0,0 0 0,14 0 0,52 13 0,-53 0 0,1-13 0,-14 0 0,14 0 15,-14 0-15,0 0 0,0 0 0,0 0 0,27 14 0,-27-14 0,1 0 0,-1 0 0,0 0 16,0 0-16,1 0 0,-1 0 0,0 0 0,0 0 0,0 0 15</inkml:trace>
  <inkml:trace contextRef="#ctx0" brushRef="#br0" timeOffset="5574.6">22900 5794 0,'0'14'16,"0"-1"-16,0 0 0,0 0 0,0 1 0,0-1 15,13-13-15,-13 13 0,0 0 0,0 0 0,0 1 0,13-14 0,-13 13 0,0 0 0,0 0 0,0 1 0,13 25 16,-13-26-16,0 1 0,14-1 0,-14 0 0,13 0 0,-13 1 0,0-1 0,0 0 0,0 0 0,13 27 16,-13-27-16,0 0 0,13 1 0,-13-1 0,0 13 0,14-26 0,-14 14 0,0-1 0,0 0 0,0 0 0,13 14 15,-13-14-15,0 0 0,0 0 0,0 1 0,0-1 0,13-13 0,-13 13 16,0 0-16</inkml:trace>
  <inkml:trace contextRef="#ctx0" brushRef="#br0" timeOffset="44463.58">16523 5675 0,'13'0'78,"1"0"-78,-1 0 0,0 0 0,0 0 0,1 0 16,-1 0-16,0 0 0,0 0 0,14 0 0,-14 0 0,13 0 0,-12 0 0,-1 0 0,0 0 0,0 0 15,54 0-15,-28 0 0,-12 0 0,-14 0 0,13-13 0,1 13 0,-14 0 0,13 0 0,-12 0 0,12 0 0,1 0 0,-1-13 16,1 13-16,171 0 0,-158 0 0,-27 0 0,13 0 0,1 0 0,-1 0 0,1 0 16,12-13-16,-12 13 0,13 0 0,132-14 0,-133 14 0,-12 0 0,12 0 0,-12 0 0,13 0 0,-14 0 0,0 0 15,14 0-15,-13 0 0,12-13 0,-12 13 0,118 0 0,-118-13 0,-1 13 0,14 0 0,-14 0 0,14 0 0,0 0 0,-1-13 0,-12 13 16,-1 0-16,14 0 0,-14 0 0,1 0 0,105 0 0,-92 0 0,-14-14 0,1 14 0,12 0 0,-12 0 0,-1 0 0,-12 0 15,39-13-15,-27 13 0,0 0 0,1 0 0,-14 0 0,14 0 0,65-13 0,-65 13 0,-1 0 0,-13 0 0,1 0 0,-1 0 0,13 0 16,-12 0-16,-1 0 0,0 0 0,0 0 0,0 0 0,1 0 0,39 0 0,-67 0 47,14 13-47,-13-13 0,0 0 0,0 13 16,-1-13-16,1 0 0,0 0 0,13 14 0,-13-14 0,0 0 0,-14 0 0,14 0 0,-27 13 15,27-13-15,0 13 0,-1-13 0,1 0 0,-13 0 0,-1 0 0,14 0 0,0 0 0,-14 13 0,1-13 0,13 0 0,-14 0 0,-158 14 16,172-14-16,-14 0 0,1 0 0,-1 13 0,-12-13 0,-1 0 0,14 0 0,-1 13 0,1-13 0,-1 0 0,-132 13 15,133-13-15,0 14 0,-1-14 0,-13 13 0,14-13 0,-1 13 0,1-13 0,0 0 0,-14 13 0,13-13 0,-12 13 0,12-13 0,-79 27 16,80-14-16,-14-13 0,14 0 0,-1 13 0,1 1 0,-1-1 0,1-13 0,13 0 0,-14 13 0,-12 0 0,12-13 0,14 0 0,-14 14 16,-65 12-16,79-13 0,-14-13 0,14 13 0,-14-13 0,14 0 0,0 14 0,-13-14 0,12 13 0,1-13 0,0 0 0,0 13 15,-14-13-15,27 13 0,-53 1 0,40-14 0,0 0 0,0 0 0,-1 0 0,14 13 16,14-13 15,-1 0-31,0 0 0,0 0 0,14 0 0,-14 0 0,0 0 0,0 0 0,1 0 16,12-13-16,-13 13 0,14 0 0,-14 0 0,106 0 0,-106 0 0,27 0 0,13 0 15,-40 0-15,14 0 0,-1 0 0,1 0 0,-1 0 0,67 0 0,-67 0 0,1 0 0,12 0 0,-26 0 0,14 0 0,-1-14 16,1 14-16,13 0 0,-27 0 0,13 0 0,1 0 0,12 0 0,-12 0 0,79 0 0,-80 0 0,1 0 0,-1 0 0,14 0 0,-14 0 16,14-13-16,-14 13 0,1 0 0,-1 0 0,1 0 0,-1 0 0,1 0 0,12 0 0,67 0 0,-93 0 0,27 0 0,-14 0 15,1 0-15,-1 0 0,1 0 0,-14 0 0,27 0 0,-27 0 0,13 0 0,-12 0 0,12 0 0,80 0 0,-80 0 16,-12 0-16,-1 0 0,13 0 0,-12 0 0,-1 0 0,13 0 0,-12 0 0,-1 0 0,0 0 0,0 0 0,0 0 0,54 0 16,-54 0-16,0 0 0,0 0 0,0 0 0,-26 0 31,0 0-16,0 0-15,0 0 0,-1 0 0,1 0 0,0 0 0,0 0 0,-14 0 0,14 0 0,-13 0 0,12 0 16,-65 0-16,52 0 0,14 0 0,-13 0 0,13 0 0,-14 0 0,1 0 0,12 0 0,-12 0 0,13 0 0,-27 0 16,-53 0-16,40 0 0,27 0 0,13 0 0,-14 0 0,1 0 0,-1 0 0,-12 0 0,12 0 0,1 0 0,-1 0 0,1 0 15,-1 0-15,-105 0 0,106 0 0,-14 0 0,14 0 0,-1 0 0,1 0 0,-14 0 0,13 0 0,-12 0 0,-1-13 0,0 13 0,1 0 16,12 0-16,-12 0 0,-54-13 0,27 13 0,26 0 0,14 0 0,-14-14 0,14 14 0,-14 0 0,13 0 0,1 0 0,-14 0 16,27 0-16,-13 0 0,-14 0 0,-106-13 0,120 13 0,13 0 0,-1 0 0,-12 0 0,13 0 0,0 0 0,-1 0 15,1 0-15,0 0 0,0 0 0,-14 0 0,14 0 0,0 0 0,-1 0 0,1 0 0,13-13 31,13 13-31,1 0 0,-1 0 0,-13-13 16,13 13-16,0 0 0,1 0 0,-1 0 0,0 0 0,0 0 0,80-13 0,-80 13 0,0 0 0,14 0 0,-1 0 16,1-14-16,-1 14 0,1 0 0,-1 0 0,1 0 0,-1 0 0,0 0 0,1 0 0,211 0 15,-198 0-15,-1 0 0,-12-13 0,13 13 0,-1 0 0,14 0 0,-26 0 0,12 0 0,1 0 0,79-13 0,27 13 16,-107 0-16,1 0 0,13 0 0,-13 0 0,-1 0 0,14 0 0,-13 0 0,0-13 0,26 13 0,-27 0 0,14 0 0,-13 0 0,92 0 0,-79 0 16,-13 0-16,26 0 0,-26 0 0,13 0 0,-14 0 0,14 0 0,-13 0 0,0 0 0,13 0 0,-14 0 0,27 0 0,-26 0 0,185-14 15,-185 14-15,-1 0 0,27 0 0,-26 0 0,0 0 0,0 0 0,-14 0 0,14 0 0,-1 0 0,1 0 0,-13-13 0,92 13 16,-93 0-16,67 0 0,-27 0 0,-40 0 0,1 0 0,-1 0 0,14 0 0,0 0 0,-27 0 0,13 0 0,54 0 15,-67 0-15,0 0 0,0 0 0,1 0 0,-1-13 0,0 13 0,0 0 0,-26 0 32,0 0-17,0 0-15,-1 0 0,1 0 0,0 0 0,0-13 0,-1 13 0,1 0 0,0 0 0,0 0 16,-1 0-16,1 0 0,-106-14 0,106 1 0,-14 13 0,14 0 0,-13 0 0,13 0 0,-1 0 16,-12 0-16,-1 0 0,14 0 0,-93-13 0,93 0 0,-13 13 0,-1 0 0,1 0 0,-1 0 0,-12 0 0,12 0 0,1 0 0,-1 0 15,1-13-15,-14 13 0,14 0 0,-1 0 0,1 0 0,-80-14 0,79 14 0,1-13 0,-14 13 0,1 0 0,12 0 0,-13 0 0,1 0 0,-1 0 16,14 0-16,-1-13 0,-13 13 0,14 0 0,-14 0 0,-171-27 0,158 27 0,26 0 0,1 0 15,-1 0-15,-12 0 0,12 0 0,1 0 0,13 0 0,-14 0 0,-105-13 0,105 13 0,14 0 0,-13 0 16,12 0-16,1 0 0,0 0 0,0 0 0</inkml:trace>
  <inkml:trace contextRef="#ctx0" brushRef="#br0" timeOffset="65099.95">21167 5768 0,'13'0'47,"0"0"-47,0 0 16,1 0-16,-1 0 0,0 0 0,13 0 0,-26-13 0,14 13 0,-1 0 0,0 0 0,0-14 15,1 14-15,12-13 0,1 13 0,39-13 0,-53 0 0,13 13 16,-12-13-16,12 13 0,-13 0 0,1 0 0,12 0 0,-26-14 0,66 1 0,-39 13 0,-14 0 0,13 0 0,-12-13 0,12 13 0,0 0 16,-12 0-16,12-13 0,1 13 0,-1 0 0,1 0 0,-14 0 0,26-14 0,67 14 0,-79 0 0,-1 0 0,14 0 0,-14 0 0,14 0 15,-14 0-15,1 0 0,13 0 0,-1 0 0,-12 0 0,12 0 0,-12 0 0,13 0 0,198 0 16,-199 0-16,1 0 0,0 14 0,-14-14 0,14 0 0,0 0 0,-14 0 0,14 0 0,-14 13 0,80-13 0,-79 0 0,39 0 0,-27 0 16,-12 0-16,-1 0 0,1 0 0,12 0 0,-25 0 0,12 0 0,1 0 0,12 0 0,-26 0 0,14 0 0,66 13 0,-80-13 15,0 0-15,13 0 0,1 0 0,-14 0 0,0 0 0,1 0 0,-1 0 0,13 0 0,-13 0 0,14 0 0,-14 0 0,14 0 16,-14 0-16,0 0 0,0 0 0,-26 0 62,0 0-62,0 0 0,-1 0 0,1 0 16,0 0-16,-14 0 0,14 0 0,0 0 0,-13 0 0,12 0 0,1 0 16,0 0-16,0 0 0,-1 0 0,-52 0 0,53 0 0,0 0 0,0 0 0,-1 0 0,-25 0 0,25 0 0,1 0 0,-13 0 0,-1 0 15,1 0-15,13 0 0,-14 0 0,14 0 0,-119 0 0,105-13 0,-12 13 0,12 0 0,1 0 0,-1 0 0,1 0 0,-1 0 16,-12 0-16,12 0 0,1 0 0,-14 0 0,-53 0 0,27 0 0,26-13 0,1 13 0,12 0 0,-12 0 0,12-14 0,-13 14 15,1 0-15,-1 0 0,14-13 0,-14 13 0,0 0 0,14 0 0,-212-26 0,198 26 0,14 0 0,-1-14 16,1 14-16,-1 0 0,1 0 0,-1 0 0,-12 0 0,12 0 0,1-13 0,-93 13 0,105-13 0,-12 13 0,-1 0 16,14 0-16,0 0 0,-27 0 0,27 0 0,0 0 0,0 0 0,-1 0 0,-25 0 0,25 0 0,1 0 0,0 0 0,0 0 15,0 0-15,-1 0 0,1 0 0,0 0 0,13-13 47,13 13-47,-13-13 0,13 13 0,1 0 16,-1 0-16,13 0 0,-26-14 0,13 14 0,1 0 0,-1 0 0,13 0 0,-12 0 0,-1-13 0,13 13 0,1 0 0,-14-13 0,93 13 15,-93 0-15,14 0 0,12 0 0,-12 0 0,-1-13 0,14 13 0,-14 0 0,1 0 0,-1 0 0,1 0 0,-1 0 0,14 0 0,-1 0 0,160 0 16,-173 0-16,14 0 0,0 0 0,-14 0 0,14 0 0,-14 0 0,14 0 0,-14 0 0,1 0 0,13 0 0,145 0 16,-159 0-16,1 0 0,12 0 0,28 0 0,-41 0 0,1 0 0,-1 0 0,14 0 0,-1 0 0,-12 0 15,-1 0-15,93 0 0,-92 0 0,12 0 0,-25 0 0,12 0 0,1 0 0,-1 0 0,1 0 0,12 0 0,-26 0 0,14 0 16,-14 0-16,40 0 0,53 0 0,-80 0 0,-12 0 0,-1 0 0,0 0 0,0 0 0,0 0 0,1 0 0,-1 0 16,0 0-16,0 0 0,1 0 0,12 0 0,-13 0 0,1 0 0,-28 0 46,1 0-46,0 0 0,0 0 16,-1 0-16,-12 0 0,13 0 0,-1 13 0,-38-13 0,38 0 0,1 0 0,0 0 16,-14 13-16,14-13 0,0 0 0,0 13 0,-14-13 0,14 0 0,0 0 0,-14 0 0,-65 14 0,65-14 0,14 0 0,-13 0 15,-1 13-15,-26-13 0,27 0 0,-1 0 0,1 0 0,-1 0 0,-12 0 0,26 0 0,-14 13 0,-92-13 0,79 13 16,14-13-16,-1 0 0,-12 0 0,12 0 0,1 0 0,-1 0 0,-12 0 0,12 0 0,-13 0 0,1 13 0,12-13 0,1 0 0,-159 0 16,145 0-16,14 0 0,-1 0 0,1 0 0,-1 0 0,1 0 0,-14 0 0,14 0 0,-1 0 0,1 0 0,-93 0 15,92 0-15,14 0 0,-14 0 0,1 0 0,13 0 0,0 0 0,-1 0 0,-12 0 0,-1 0 0,14 0 0,-27 0 16,27 0-16,0 0 0,0 0 0,0 0 0,-1 0 0,1 0 0,0 0 0,26 0 47,0 0-47,1 0 0,-14-13 0,13 13 0,0 0 15,0 0-15,40 0 0,-13 0 0,-27 0 0,14 0 0,12 0 0,-12-13 0,-1 13 0,1 0 0,12 0 0,1 0 16,-14 0-16,1 0 0,198 0 0,-186 0 0,-12 0 0,13 0 0,-1 0 0,1 0 0,13 0 0,-13 0 16,12 0-16,-12 0 0,0 0 0,185 0 0,-186 0 0,28 13 0,-28-13 0,1 0 0,13 0 0,-13 0 0,-1 0 0,14 0 15,-13 0-15,0 13 0,26-13 0,-13 0 0,26 14 0,172-1 0,-211-13 0,79 0 16,-92 0-16,12 13 0,1-13 0,-14 0 0,14 0 0,92 13 0,-105 1 0,-1-14 0,1 0 0,-1 0 0,1 0 0,12 0 15,-25 0-15,-1 0 0,13 0 0,1 0 0,-14 13 0,0-13 0,67 0 0,-67 0 0,-13 13 0,13-13 16,0 0-16,0 0 0,-26 0 31,0 0-31,0 0 16,0 0-16,-1 0 0,1 0 0,0 0 0,0 0 0,-27 0 0,13 0 16,14 0-16,-13 0 0,13 0 0,-14 0 0,1 0 0,12 0 0,-12 0 0,0 0 0,-1 0 0,1-13 0,-1 13 0,-92 0 0,40 0 15,52 0-15,-12 0 0,-1 0 0,0-13 0,0 13 0,14 0 0,-14 0 0,1-14 0,-1 14 0,-13 0 0,13 0 0,-145-13 16,145 13-16,-12 0 0,12 0 0,-13 0 0,13-13 0,-39 13 0,39 0 0,-13 0 0,14-13 0,-14 13 0,13 0 0,-13 0 0,13-14 0,-304 1 15,305 13-15,-14 0 0,13 0 0,-13 0 0,14 0 0,-1 0 0,0 0 0,0-13 0,14 13 0,-14 0 0,-132 0 16,133-13-16,12 13 0,-12 0 0,12 0 0,1 0 0,-1 0 0,-13 0 0,27 0 0,-13 0 0,-1 0 0,1 0 0,-27 0 16,26 0-16,1-13 0,0 13 0,12 0 0,1 0 0,0 0 0,0 0 0,-1 0 0,1 0 0,0 0 0,0 0 15,-1 0-15,1 0 0,0 0 0,26 0 32,-13-14-32,13 14 15,1 0-15,-1 0 0,0 0 0,14 0 0,-14-13 0,13 13 0,-12 0 0,-1-13 0,13 13 0,-13 0 0,1 0 16,12 0-16,1-13 0,-1 13 0,-13 0 0,14 0 0,92-14 0,-79 14 0,-14 0 0,14-13 0,-14 13 0,14 0 15,-14 0-15,40-13 0,-39 13 0,-1 0 0,54 0 0,105-13 0,-119 13 16,-40 0-16,14 0 0,0 0 0,0 0 0,-14 0 0,0 0 0,14 0 0,-13-13 0,92 13 0,-80 0 0,1 0 0,0 0 0,-14 0 0,1 0 16,-1 0-16,1 0 0,12 0 0,-12 0 0,12 0 0,-12 0 0,-1 0 0,14 0 0,53 0 0,-40 0 0,-14 0 0,-12 0 15,-1 0-15,14 0 0,-14 0 0,1 0 0,-1 0 0,1 0 0,-1 0 0,1 0 0,12 0 0,-26 0 0,133 0 16,-106 0-16,-14 0 0,-13 0 0,1 0 0,12 0 0,-13 0 0,14 0 0,-14 0 0,40 0 0,-53 13 16,13-13-16,0 0 0,1 0 0,-1 0 0,0 0 0</inkml:trace>
  <inkml:trace contextRef="#ctx0" brushRef="#br0" timeOffset="66021.42">20955 5781 0,'0'0'0,"-40"0"0,-132 0 16,133 0-16,25 0 0,1 0 0,0 0 0,0 0 0,0 0 16,26 0 15,0 0-31,0 0 0,0 0 0,1 0 16,-1 0-16,0 0 0,53 0 0,-53 0 0,14 0 0,-14 0 0,0 0 0,14 0 0,-1 0 0,-12 0 15,12 0-15,-13 0 0,27 0 0,-14 0 0,107 0 0,-94 0 0,-12 0 0,12 0 0,-12 0 0,13 0 0,-14 0 16,1 0-16,12 0 0,-12 0 0,12 0 0,-12 0 0,132 0 0,-40 0 0,-80 0 0,-12 0 0,26 0 0,-14 0 15,1 0-15,-13 0 0,52 0 0,-39 0 0,-14 0 0,133 0 0,-119 0 0,-1 0 0,-12 0 0,12 0 0,1 0 16,-14 0-16,27 0 0,-26 0 0,13 0 0,-1 0 0,1 0 0,-14 0 0,1 0 0,132 0 0,-133 0 0,1 0 16,12 0-16,-26 0 0,14 0 0,-1 0 0,1 0 0,-1 0 0,1 0 0,-14 0 0,0 0 0,106 0 15,-106 0-15,1 0 0,-1 0 0,0 0 0,0 0 0,1 0 0,-28 0 63,1 0-63,0 0 0,0 0 0,-1 0 15,1 0-15,0 0 0,0 0 0,0 0 0,-14 0 0,14 0 0,0 0 0,-1 0 0,1 0 16,-40 0-16,40 0 0,-13 0 0,12 0 0,-12 0 0,13 0 0,-1 0 0,-12 0 0,0 0 0,12 0 0,1 0 16,0 0-16,-67 0 0,41 0 0,26 0 0,-14 0 0,14 0 0,-14 0 0,1 0 0,13 0 0,-1 0 0,-12 0 0,-14 0 0,27 0 15,-13 0-15,12 0 0,-144 0 0,144 0 0,-12 0 0,0 0 0,12 0 0,-12 0 0,13 0 0,-1 0 16,-25 13-16,25-13 0,-38 0 0,25 0 0,1 0 0,-1 14 0,14-14 0,0 0 0,-1 0 0,1 0 0,0 0 16,0 0-16,0 0 0,-1 0 0,1 0 0,-13 0 0,-1 0 0,14 0 0,0 0 0,0 0 0,13 13 0,-14-13 15,1 0-15,0 0 0,0 0 0,-1 0 0,28 0 47,-1 0-47,0 0 16,0-13-16,1 13 0,-1 0 0,0 0 0,13-14 0,-12 14 0,-1 0 15,0-13-15,0 13 0,1-13 0,-1 13 0,0 0 0,0 0 0,0 0 0,14 0 0,-14 0 0,0-13 0,14 13 0,39-14 0,-40 14 16,-12 0-16,12 0 0,1 0 0,-14 0 0,0 0 0,14 0 0,-1-13 0,-13 13 0,14 0 0,-1 0 0,-13 0 0,53 0 0</inkml:trace>
  <inkml:trace contextRef="#ctx0" brushRef="#br0" timeOffset="85009.71">23019 6972 0,'0'13'78,"0"0"-62,0 0-16,0 1 0,0-1 15,0 0-15,0 0 0,0 1 0,0-1 0,0 0 16,0 0-16,0 1 0,0-1 15,0-26 157,13 13-172,-13-14 0,13 14 16,-13-13-16,13 13 0,1-13 0,-1 13 16,0 0-16,-13-13 0,13 13 0,1 0 0,-14-14 0,13 14 0,27-13 15,-40 0-15,13 13 0,0 0 0,0 0 0,-13-13 0,13 13 0,1 0 0,12-14 16,-13 14-16,1 0 0,-1 0 0,0-13 0,0 13 0,0-13 0,1 13 0,-1 0 0,0 0 0,0-13 0,14 13 15,-14-13-15,0 13 0,14-14 0,-14 14 0,0 0 0,0-13 0,1 13 0,-1 0 0,0 0 0,0-13 0,40 0 16,-39 13-16,-1-14 0,0 14 0,13 0 0,-26-13 0,14 13 0,-1 0 0,0 0 0,0 0 0,-13-13 0,14 13 16,52-13-16,-53-1 0,0 14 0,0 0 0,1 0 0,-1 0 0,13-13 0,-12 13 0,-1 0 15,13 0-15,1-13 0,-14 13 0,0 0 0,0 0 0,1-13 0,-1 13 0,13 0 0,-12 0 0,-1 0 0,0 0 16,13 0-16,-12 0 0,-1 0 0,13 0 0,-12 0 0,-1 0 0,0 0 0,0 0 0,1 0 0,-1 0 16,0 0-16,40 0 0,-40 0 0,0 0 0,1 0 0,12 0 0,-13 0 0,1 0 0,-1 0 0,0 0 15,13 0-15,-12 0 0,12 0 0,14 0 0,-27 0 0,13 0 0,-12 0 0,-1 0 0,0 0 16,0 0-16,1 0 0,-1 0 0,40 0 0,-40 0 0,0 0 0,0 0 0,1 0 0,-1 0 15,0 0-15,0 0 0,1 0 0,12 0 0,-13 0 0,1 0 0,12 0 0,-13 0 0,0 0 0,1 0 0,-1 0 16,0 0-16,0 0 0,1 0 0,12 0 0,-13 0 0,0 0 0,14 0 0,-14 0 0,14-13 0,-14 13 16,13 0-16,-12 0 0,-1 0 0,13 0 0,-13 0 0,27 0 0,-13 0 0,-14 0 15,0 0-15,0 0 0,1 0 0,-1 0 0,13 0 0,-26-14 0,40 14 0,-27 0 0,14 0 0,-14 0 16,0 0-16,14 0 0,-14-13 0,13 13 0,-13 0 0,1 0 0,25 0 0,-25 0 16,-1 0-16,0 0 0,0 0 0,1 0 0,-1 0 0,0 0 0,27 0 0,-1 0 15,-25 0-15,-1-13 0,0 13 0,0 0 0,0 0 0,1 0 0,-1 0 0,0 0 0,53 0 16,-52 0-16,12 0 0,-13 0 0,0 0 0,1 0 0,-1 0 0,0 0 0,0 0 0,27 0 15,-27 0-15,1 0 0,12 0 0,-13 0 0,0 0 0,1 0 0,-1 0 0,0 0 0,0 0 0,14 0 16,-14 0-16,13 0 0,1 0 0,-14 0 0,0 0 0,1 0 0,-1 0 0,0 0 0,0 0 0,27 0 16,-27 13-16,0-13 0,1 0 0,-1 0 0,0 0 0,0 0 0,1 0 0,-1 0 0,0 0 15,14 13-15,-1-13 0,-13 0 0,0 0 0,1 0 0,-1 0 0,0 0 0,0 0 16,1 0-16,25 0 0,-25 0 0,-1 0 0,-13 14 0,13-14 0,0 0 0,0 0 0,1 0 0,-1 0 0,0 0 0,0 0 16,1 0-16,-1 0 0,27 13 0,-27-13 0,0 0 0,0 0 0,0 0 0,1 0 0,-1 0 0,0 0 0,14 0 0,-14 0 15,0 0-15,40 13 0,-40-13 0,0 0 0,1 0 0,-1 0 0,0 13 0,14-13 16,-14 0-16,13 0 0,-13 0 0,14 0 0,-14 0 0,0 0 0,1 0 0,-14 13 15,13-13-15,0 0 0,0 0 0,1 0 0,-1 0 0,0 0 0,0 0 0,-13 14 16,13-14-16,1 0 0,-1 0 0,0 0 0,0 0 0,-13 13 16,14-13-16,-1 13 0,0-13 0,0 0 0,0 0 0,1 13 0,-1-13 15,0 0-15,0 0 0,1 14 0,-1-14 0,0 0 0,27 13 16,-27-13-16,-13 13 0,13-13 0,0 0 0,1 0 0,-1 0 0,0 13 0,0-13 16,1 0-16,-14 14 0,13-14 0,0 0 0,0 13 15,-13 0-15,14-13 16,-1 0-16,-13 13 0,0 0 15,13-13-15,-13 14 16,13-14-16,-13 13 16,0 0 62,13-13-78</inkml:trace>
  <inkml:trace contextRef="#ctx0" brushRef="#br0" timeOffset="88324.25">22939 7078 0,'-13'0'15,"0"0"1,0 0 15,-1 0 0,1 0-31,0 0 16,0 0-16,0 0 0,-1 0 0,1 0 16,0 0-16,0 0 0,-1 0 0,1 0 0,0 0 0,0 0 0,-1 0 15,1 0-15,0 0 0,-13 0 0,12 0 0,1 0 0,0 0 0,0 0 0,-1 0 16,1 0-16,0 0 0,0 0 0,-27 0 0,27 0 0,0 0 0,-1 0 0,1 0 0,0-14 0,0 14 16,-1 0-16,1 0 0,-13 0 0,13 0 0,-1-13 0,-25 13 0,25 0 0,1 0 0,0 0 0,0 0 0,-1 0 0,1 0 15,0 0-15,0 0 0,0 0 0,-1 0 0,1 0 0,0 0 0,-93 0 0,93 0 0,0 0 16,-1 0-16,1 0 0,0 0 0,0 0 0,-14 0 0,14 0 0,-53 0 0,53 0 0,-1 0 0,1 0 0,0 0 15,0 0-15,-14 0 0,14 0 0,-13 0 0,12 0 0,1 0 0,0 0 0,-14 0 0,-26 0 0,40 0 0,0 0 0,0 0 0,-14 0 16,14 0-16,0 0 0,-14 0 0,14 0 0,0 0 0,0 0 0,-14 0 0,14 0 0,-13 0 0,-67 0 0,80 0 0,-1 0 16,1 0-16,-26 0 0,25 0 0,1 0 0,-13 0 0,-1 0 0,14 0 0,0 0 0,0 0 0,-159 13 15,145-13-15,1 0 0,-1 0 0,14 0 0,-14 0 0,1 0 0,-14 0 0,27 0 0,-66 0 0,26 0 16,26 0-16,1 0 0,13 0 0,-1 0 0,-25 0 0,26 0 0,-14 0 0,14 0 0,-14 0 0,1 0 0,13 0 0,-67 0 16,67 0-16,-13 0 0,-1 0 0,14 0 0,0 0 0,-1 0 0,-25 0 0,26 0 0,-14 0 0,14 0 0,-14 0 0,14 0 0,-13 0 0,-27 0 15,-13 0-15,39 0 0,14 0 0,-13 0 0,12 0 0,-12 0 0,-1 0 0,14 0 0,-13 0 0,-1 0 0,1 0 0,13 0 0,-146 0 16,132 0-16,-12 0 0,25 0 0,-12 0 0,13 0 0,-14 0 0,1 0 0,-1 0 0,-105 0 15,106 0-15,12 0 0,-12 0 0,-1 0 0,1 0 0,-14 0 0,27 0 0,-13 0 0,-1 0 0,14 0 0,-27 0 0,27 0 16,-13 0-16,-80 0 0,92 0 0,1 0 0,-13 0 0,-1 0 0,1 0 0,13 0 0,-14 0 0,14 0 0,-13 0 0,12 0 16,-12 0-16,13 0 0,-14 0 0,-65 14 0,78-14 0,-12 0 0,13 0 0,-1 0 0,1 0 0,-13 0 0,12 0 0,1 0 0,-13 0 15,13 0-15,-1 0 0,-12 0 0,-67 13 0,67-13 0,13 0 0,-1 0 0,1 0 0,0 0 16,-14 0-16,14 0 0,0 0 0,-13 0 0,-41 13 0,-12-13 0,53 13 0,12-13 0,-12 0 16,13 0-16,-14 0 0,14 0 0,-14 0 0,14 0 0,-53 0 0,53 0 0,-14 0 0,14 0 0,0 0 0,-14 0 0,14 0 0,0 0 15,-13 14-15,12-14 0,1 0 0,-13 0 0,-1 0 0,14 0 0,-40 0 0,40 0 0,0 0 0,-1 0 0,-12 0 0,13 0 0,-1 0 16,-12 0-16,0 0 0,12 0 0,1 0 0,-13 0 0,12 0 0,1 0 0,-53 0 0,13 0 0,40 0 0,0 0 15,-14 0-15,-12 0 0,25 0 0,1 0 0,-13 0 0,12 0 0,1 0 0,-79 0 0,78 0 0,-12 0 16,13 0-16,-1 0 0,-12 0 0,13 0 0,-1 0 0,1 0 0,-13 0 0,13 0 0,-1 0 0,-25 0 0,-14 0 16,39 0-16,-12 0 0,13 0 0,0 0 0,-14 0 0,1 0 0,12 0 0,1 0 0,-13 0 0,-1 0 0,14 0 0,-53 0 0,53 0 0,-14 0 15,14 0-15,-13 0 0,-1 0 0,1 0 0,12 0 0,-12 0 0,-1 0 0,1 0 0,0 0 0,-1 0 0,1 0 0,-160 13 16,160-13-16,-14 0 0,14 0 0,13 0 0,-14 0 0,1 0 0,-1 13 0,-52-13 0,52 0 0,-78 0 16,52 0-16,26 0 0,-13 0 0,14 0 0,0 0 0,-1 0 0,1 0 0,-14 0 0,13 0 0,1 0 0,13 0 0,-27 13 0,-92-13 15,105 0-15,14 0 0,-27 0 0,14 0 0,0 0 0,-1 0 0,14 0 0,-14 0 0,-12 0 0,25 0 0,-12 0 0,-80 0 16,93 0-16,-13 0 0,12 0 0,-12 0 0,-1 0 0,1 0 0,-1 0 0,1 0 0,13 0 0,-14 0 0,1 0 0,13 0 0,-14 0 15,1 0-15,-40 0 0,52 0 0,1 0 0,0 0 125,0 0-109,-1 0-16,14 13 16,-13-13 46,0 0-46,0 0-1,-1 0-15</inkml:trace>
  <inkml:trace contextRef="#ctx0" brushRef="#br0" timeOffset="91345.1">14076 7250 0,'-13'0'16,"-1"0"-16,14-14 0,-13 14 0,0 0 15,0 0-15,-1 0 0,1 0 16,0 0-16,0 0 0,0 0 0,-1 0 0,1-13 15,0 13-15,0 0 0,-1 0 16,1 0-16,0 0 0,0 0 0,-1 0 16,1 0-16,13-13 0,-13 13 0,0 0 0,0 0 0,-1 0 15,1 0-15,0 0 0,0 0 0,-1 0 0,1 0 0,0 0 0,0 0 0,-1 0 0,-12 0 16,13 0-16,0 0 0,-14 0 0,1 0 0,12 0 0,1 0 0,0 0 0,-13 0 0,12 0 0,-12 0 16,-67 0-16,67 0 0,13 0 0,-14 0 0,1 0 0,12 0 0,-12 0 0,13 0 0,-27 0 0,27 0 0,-14 0 15,1 0-15,-106 0 0,118 0 0,-12 0 0,-14 0 0,27 0 0,-13 0 0,-1 0 0,1 0 0,-1 0 0,-13 0 0,14 0 16,0 0-16,-67 0 0,66 0 0,-12 0 0,12 0 0,14 0 0,-13 0 0,-1 0 0,1 0 0,-1 0 0,14 0 0,-13 0 15,-14 0-15,27 0 0,-14 0 0,-65-13 0,65 13 0,1 0 0,12 0 0,1 0 0,-13 0 0,13 0 0,-27-14 16,27 14-16,-1 0 0,1 0 0,-79 0 0,78 0 0,1 0 0,0 0 0,0 0 16,-1 0-16,1 0 0,0 0 0,0 0 0,-14 0 0,1 0 0,13 0 0,-27 0 15,27 0-15,-1 0 0,-38 0 0,38 0 0,1 0 0,0 0 16,0 0-16,-1 0 0,1 0 0,0 0 0,0 0 0,-1 0 0,1 0 0,0 0 16,0 0-16,0 0 0,13-13 0,-14 13 0,1 0 0,0 0 15,0 0-15,-1 0 0,1 0 0,0 0 0,0 0 0,-1 0 16,1 0-16,0 0 0,0 0 0,0-13 0,-1 13 0,1 0 0,0 0 0,0 0 15,-1 0-15,1 0 0,0 0 0,0 0 0,-1 0 0,1 0 0,-13 0 0,-1 0 16,14 0-16,0 0 0,0 0 0,-1 0 0,1 0 0,0 0 0,0 0 0,-14 0 16,14 0-16,0 0 0,0 0 0,-1 0 0,1 0 0,0 0 15,0 0-15,-1 0 0,1 0 0,0 0 16,0 0-16,0 0 0,-1 0 0,1 0 16,0 0-16,0 0 0,-1 0 0,1 0 0,0 0 15,0 0-15,-1 0 0,1 0 0,0 0 0,0 0 0,0 0 16,-1 0-16</inkml:trace>
  <inkml:trace contextRef="#ctx0" brushRef="#br0" timeOffset="91681.21">10504 6932 0,'0'13'16,"13"-13"-1,-13 14-15,0-1 0,0 0 0,13-13 0,-13 13 16,0 0-16,14-13 0,-14 14 0,0 12 0,0-13 0,0 1 0,13-1 16,-13 0-16,0 0 0,13-13 0,-13 27 0,0-14 0,0 0 0,0 0 0,13 14 15,-13-14-15,0 0 0,0 1 0,0-1 0,14 13 0,-14-13 0,0 1 0,0-1 16,0 0-16,0 0 0,13-13 0,-13 14 0,0-1 0,13 0 0,-13 0 0,0 1 16,13-14-16,-13 13 0,0 0 15,13-13-15,1 0 16</inkml:trace>
  <inkml:trace contextRef="#ctx0" brushRef="#br0" timeOffset="93672.25">14063 7078 0,'0'0'0,"-67"0"0,-184-27 15,238 27-15,-14 0 0,14 0 0,0 0 0,0 0 0,-1 0 0,1 0 0,0 0 16,0-13-16,0 13 0,-1 0 0,1 0 0,0-13 0,0 13 0,-1 0 0,1 0 16,26 0 15,1 0-31,-1 0 0,0 0 16,0 0-16,1 0 0,-1 13 0,0-13 0,0 0 0,14 13 0,-14-13 0,0 0 15,0 0-15,-13 13 0,27-13 0,-1 14 0,-12-14 0,12 0 0,-13 13 0,53-13 0,-52 13 16,-1-13-16,27 13 0,-27-13 0,13 0 0,-13 0 0,1 0 0,39 14 0,-40-14 0,13 0 0,1 13 0,132 0 15,-120-13-15,-12 0 0,-1 0 0,14 0 0,-14 0 0,14 0 0,0 0 0,-1 0 0,1 0 0,0 0 0,132 0 16,-133 0-16,14 0 0,0 0 0,0 0 0,13 0 0,-26 0 0,13 0 0,0 0 0,0 0 0,-14 0 0,14-13 0,13 13 0,1-13 0,144-1 16,-171 14-16,13 0 0,13-13 0,0 13 0,-26 0 0,13-13 0,-14 13 0,14 0 0,-13 0 0,0 0 0,13 0 0,-14 0 0,14 0 0,106-13 15,-119 13-15,-14 0 0,14 0 0,-14 0 0,14-14 0,-14 14 0,1 0 0,-1 0 0,1 0 0,13 0 0,-27 0 0,13 0 0,54-13 16,-41 13-16,-26 0 0,1 0 0,12 0 0,-13 0 0,1 0 16,-28 0-1,1 0-15,13 13 0,-13-13 0,0 14 0,-1-14 16,1 13-16,0-13 0,-13 13 0,-1-13 0,14 13 0,0-13 0,-14 0 0,14 14 0,-13-14 0,12 13 0,-12-13 15,-1 0-15,14 13 0,-27-13 0,-92 26 0,-27 1 0,120-27 0,12 0 0,-12 13 0,-1-13 16,0 13-16,-13-13 0,14 14 0,-1-14 0,-26 0 0,-159 13 0,172-13 0,-13 13 0,0-13 0,-14 0 0,1 13 0,0-13 0,12 0 16,-12 0-16,13 13 0,-14-13 0,-12 0 0,26 14 0,-239-14 0,133 13 0,80-13 0,-1 0 0,-13 0 0,14 0 0,-14 0 15,-13 0-15,13 0 0,0 0 0,14 0 0,-14 0 0,0 0 0,0 0 0,0 0 0,-224 0 0,224 0 0,0 0 0,13 0 0,-13-13 0,1 13 16,12 0-16,-13 0 0,-26-14 0,26 14 0,27 0 0,-14-13 0,1 13 0,-1 0 0,-476-26 0,490 26 16,13 0-16,-1 0 0,1-13 0,0 13 0,-13 0 0,26 0 0,0 0 0,0-14 0,0 14 0,-119 0 0,119 0 0,13 0 15,1 0-15,-1 0 0,0 0 0,14-13 0,-1 13 0,1 0 0,0 0 0,-1 0 0,1 0 0,12-13 0,1 13 0,-40 0 0,40 0 16,0 0-16,0 0 0,-1 0 0,28 0 31,-1 0-31,0 0 0,0 0 0,1 0 16,-1 0-16,13 0 0,-13 0 0,1 0 0,-1 0 0,0 0 0,14 0 0,-14 0 0,13 0 0,-13 0 0,93 26 15,-79-26-15,12 0 0,1 14 0,-13-14 0,12 0 0,1 0 0,0 0 0,-1 0 0,14 13 0,-13-13 0,13 0 0,-13 13 16,13-13-16,171 13 0,-131-13 0,-40 13 0,13-13 0,13 0 0,-12 0 0,12 14 0,-13-14 0,13 0 0,-12 0 0,52 0 0,-40 13 16,14-13-16,581 0 0,-488 0 0,-81 0 0,-12 0 0,13 0 0,0 0 0,0 0 0,-1 0 15,41 0-15,-40 0 0,211 0 0,-105 0 0,-106 0 0,13 0 0,26 0 0,-39 0 0,0 0 0,26 0 0,-26 0 0,0 0 0,0-13 16,13 13-16,-13 0 0,39 0 0,292-27 0,-305 27 0,-26-13 0,0 13 0,-1 0 0,54 0 0,-53 0 0,0-13 0,13 13 15,-13 0-15,0 0 0,26 0 0,80-13 0,158-1 0,-145 14 0,-119 0 0,105-13 0,-92 13 0,40-13 0,-53 13 16,0 0-16,106-13 0,-107 13 0,1 0 0,516-27 0,-516 27 0,-14 0 0,14 0 0,-26 0 16,12 0-16,1 0 0,26 0 0,-26 0 0,-27 0 0,26 0 0,1 0 0,370 0 0,-397 0 0,13 0 0,-26 0 15,13 0-15,1 0 0,-14 0 0,-1 0 0,15 0 0,-28 0 0,14 0 0,-13 13 0,119 1 0,-120-14 0,14 0 0,-26 0 0,-1 0 16,-13 0-16,14 13 0,-1-13 0,14 13 0,-27-13 0,14 0 0,12 13 0,-25 1 16,-14-1-16,-14-13 15,14 13-15,-13-13 0,0 0 0,0 0 0,13 13 0,-14-13 0,-25 13 0,12 1 16,14-14-16,-13 0 0,12 0 0,1 13 0,-13-13 0,12 13 0,1-13 0,0 0 0,-13 0 0,-41 13 0,28 1 15,26-14-15,-27 0 0,27 13 0,-14-13 0,1 0 0,-1 0 0,-12 0 0,12 0 0,-13 0 0,14 13 0,-1-13 0,-12 0 0,-107 13 16,107-13-16,-1 14 0,0-14 0,0 0 0,-12 0 0,12 0 0,0 0 0,-13 0 0,-26 0 0,26 0 0,0 0 0,-251 0 16,-27 0-16,265 0 0,-27 0 0,27 0 0,-26 0 0,-1 0 0,0 0 0,-12 0 0,25 0 0,-26-14 0,-277 1 15,277 0-15,13 13 0,-13-13 0,-26 13 0,40-14 0,-14 14 0,-13-13 0,13 13 0,26-13 0,-25 13 0,-14-13 0,39 13 0,-65-14 16,-345-12-16,384 26 0,14-13 0,12 13 0,-25-13 0,12 13 0,0 0 0,27 0 0,-26-14 0,12 14 0,14 0 0,0 0 16,-225-13-16,211 13 0,28 0 0,-1 0 0,0 0 0,-13 0 0,13 0 0,-13 0 0,13 0 0,13 0 0,0 0 0,-13 0 15,14 0-15,-1 0 0,-211-13 0,211 13 0,13 0 0,1 0 0,-1 0 0,-12 0 0,26 0 0,-14 0 16,1-13-16,12 13 0,1 0 0,-53 0 0,53 0 0,0 0 0,-1 0 0,1 0 0,13-14 31,13 14-31,1 0 0,-1-13 0,0 13 0,0 0 0,1 0 0,12-13 0,-13 13 16,0 0-16,14-13 0,-1 13 0,14 0 0,0 0 0,-14-13 0,226-14 0,-200 27 0,1 0 0,-13 0 15,0-13-15,13 13 0,0 0 0,0-13 0,-1 13 0,1 0 0,13-14 0,106 1 0,-119 13 0,0-13 0,13 13 0,1 0 0,-15 0 16,41 0-16,-40 0 0,13-13 0,0 13 0,-13-14 0,27 14 0,-27 0 0,-1-13 0,239 0 0,-238 0 0,27 13 0,-27 0 0,26-13 16,-26 13-16,13 0 0,27-14 0,-40 14 0,26-13 0,-26 13 0,13 0 0,13-13 0,-12 13 0,224-13 0,-212 13 0,-13 0 15,14 0-15,-14 0 0,26 0 0,-26-14 0,14 14 0,26 0 0,-40 0 0,26 0 0,-12-13 0,-14 13 0,27 0 0,131 0 0,-118 0 16,-13 0-16,-14 0 0,1 0 0,-1 0 0,0 0 0,1 0 0,12 0 0,-26 0 0,40 0 0,-40 0 0,27 0 0,-14 0 0,292 0 15,-212 0-15,-106 0 0,26 0 0,-26 0 0,13 0 0,-13 0 0,0 0 0,13 0 0,-13 0 0,13 0 0,-26 0 0,92 0 16,-53 0-16,-39 0 0,-13 0 0,12 0 0,-12 0 0,12 0 0,-12 0 0,-14 0 0,0 0 0,14 0 0,-14 0 0,0 0 0,0 0 0,27 13 16,-27-13-16,-13 14 0,-13-14 15,0 0-15,0 13 0,-1-13 0,1 0 0,13 13 0,-26-13 0,12 0 0,1 0 0,0 13 0,0-13 0,-40 14 16,40-14-16,-120 26 0,107-26 0,-1 0 0,1 13 0,-67 0 0,67-13 0,-14 14 0,1-14 16,-28 0-16,-52 13 0,13 0 0,67-13 0,-14 13 0,13-13 0,-79 14 0,66-14 0,0 0 0,0 0 0,-26 13 15,26-13-15,-13 0 0,0 13 0,-199-13 0,186 0 0,-14 13 0,14-13 0,-1 0 0,14 0 0,-26 14 0,-1-14 0,14 0 16,-106 13-16,66-13 0,26 0 0,-317 13 0,317-13 0,-26 0 0,13 0 0,-39 0 0,39 0 0,-13 13 0,13-13 0,-26 0 15,13 0-15,13 0 0,-13 0 0,-14 0 0,-12 0 0,-702 0 0,715 0 0,-27 0 0,53 0 0,1 0 16,-14 0-16,13 0 0,0 0 0,0 0 0,13 0 0,-396 0 0,410 0 0,-14 13 0,27-13 0,-14 0 0,28 0 0,-41 14 16,27-14-16,13 0 0,0 0 0,13 0 0,-13 13 0,14-13 0,-160 0 0,160 0 0,25 0 0,-12 0 0,-1 0 15,14 0-15,-13 0 0,12 0 0,1 0 0,-13 0 0,13 0 0,-1 0 0,-12 0 0,26-13 32,0-1-32,13 14 0,0 0 0,-13-13 0,14 13 0,-1-13 0,13 13 0,1-13 15,-27 0-15,13 13 0,13 0 0,-12-14 0,-1 14 0,13-13 0,-12 13 0,-1 0 0,13-13 0,1 13 0,-1-13 0,27 13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7T02:20:06.7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24540 5781 0,'0'13'0,"0"1"0,0-1 15,0 0-15,0 0 0,0 14 0,0-14 16,0 0-16,0 0 0,0 40 0,0-39 15,0-1-15,0 0 0,0 0 0,0 53 16,0-52-16,0-1 0,0 0 0,0 14 16,0-14-16,0 0 0,0 0 0,0 14 15,0-14-15,0 0 0,0 0 0,0 40 16,0-39-16,0-1 0,0 93 16,0-93-16,0 0 0,0 0 0,0 1 0,0-1 0,0 106 15,0-106-15,0 0 0,0 1 0,0-1 0,0 0 0,0 80 16,0-80-16,0 0 0,0 0 0,0 0 0,0 80 15,0-66-15,13 12 16,-13-26-16,0 1 0,0-1 16,0 0-16,0 0 0,0 1 0,0-1 0,0 0 15,0 0-15,0 1 0,0-1 0,0 26 0,0-25 0,0-1 16,0 0-16,0 0 0,0 1 0,0-1 0,0 0 0,0 0 0,0 0 0,0 1 16,0-1-16,0 0 0,0 0 0,0 1 0,0-1 0,0 0 0,0 0 0,0 1 0,0-1 0,0 0 0,0 0 15,0 0-15,0 1 0,0-1 0,0 0 0,0 0 0,0 1 0,0-1 0,0 0 0,0 0 16,0 1-16,0-1 0,0 0 0,0 13 0,0-12 0,0-1 15,0 0-15,0 0 0,0 1 0,0-1 0,0 0 0,0 0 0,0 1 0,0-1 16,0 0-16,-13-13 0,13 13 0,0 0 0,0 1 0,0-1 0,0 0 0,0 0 0,0 1 16,0-1-16,0 0 0,0 0 0,0 1 0,0-1 0,0 0 0,0 0 0,0 0 0,0 1 15,-13-1-15,13 0 0,0 0 0,0 1 0,0-1 0,0 13 0,0-13 0,0 1 0,0-1 16,0 0-16,0 0 0,0 1 0,0-1 0,0 0 0,0 0 0,0 14 0,0-14 0,0 0 0,0 0 16,0 1-16,0-1 0,0 0 0,0 0 0,-13-13 0,13 14 0,0-1 0,0 13 0,0-12 0,0-1 15,0 0-15,0 0 0,0 0 0,0 1 0,0-1 0,0 0 0,0 0 0,-14 1 16,14-1-16,0 0 0,0 0 0,0 0 0,0 1 0,-13-1 0,13 0 0,0 0 0,0 1 0,0-1 15,0 0-15,0 0 0,0 1 0,0-1 0,0 0 0,0 0 0,0 0 0,0 1 0,0 12 16,0-13-16,0 1 0,0-1 0,0 0 0,0 0 0,0 1 0,0-1 0,0 0 0,0 0 0,0 0 16,0 14-16,0-14 0,-13 0 0,13 1 0,0-1 0,0 0 0,0 0 0,0 1 0,0-1 0,0 0 15,0 0-15,0 0 0,0 1 0,0-1 0,0 0 0,0 0 0,0 1 0,0-1 16,0 0-16,0 0 0,-13-13 0,13 14 0,0-1 0,0 0 0,0 0 0,0 0 0,0 1 16,0-1-16,0 0 0,0 0 0,0 1 0,0-1 0,0 0 0,-13 0 0,13 0 0,0 1 0,0-1 0,0 0 15,0 0-15,0 1 0,0-1 0,0 0 0,-14-13 0,14 13 0,0 1 0,0-1 0,0 0 0,0 0 0,0 0 0,0 1 0,0-1 16,0 0-16,0 0 0,0 1 0,0-1 0,0 0 0,0 14 0,0-14 0,0 0 0,0 0 0,0 0 0,0 1 15,-13-1-15,13 0 0,0 0 0,0 1 0,0-1 0,0 13 0,0-13 0,0 1 0,0-1 0,0 0 0,0 0 0,0 1 0,0-1 0,0 0 16,-13 0-16,13 1 0,0-1 0,0 0 0,0 0 0,-13 0 0,13 14 0,0-14 0,0 0 0,0 1 16,0-1-16,0 13 0,0-12 0,-14-14 0,14 13 0,0 0 0,0 0 0,0 27 0,0-27 0,0 0 15,0 1-15,0-1 0,0 0 0,0 0 0,0 1 0,0-1 0,-13 0 0,13 13 0,0-12 0,0 12 0,0-13 16,-13 1-16,13-1 0,0 0 0,0 0 0,0 1 0,0-1 0,0 0 0,0 13 0,0-12 0,0-1 0,0 0 0,0 14 16,0-14-16,0 0 0,0 0 0,0 0 0,0 1 0,0 12 0,0-13 0,0 1 0,0-1 0,0 0 0,0 0 15,-13 14-15,13-1 0,0-13 0,0 1 0,0-1 0,0 0 0,0 0 0,0 1 0,0-1 0,0 0 0,0 0 16,0 14-16,0-14 0,0 13 0,0-12 0,0-1 0,0 0 0,0 14 0,0-14 15,0 0-15,0 0 0,0 0 0,0 1 0,0-1 0,0 0 0,0 0 0,0 1 0,0 12 16,0-13-16,0 1 0,0-1 0,0 0 0,0 13 0,-14-12 0,14-1 0,0 0 0,0 0 0,0 1 0,0-1 16,0 0-16,0 0 0,0 1 0,0-1 0,0 0 0,0 0 0,0 0 0,0 1 0,0-1 0,0 0 0,0 0 0,0 1 15,0-1-15,0 13 0,0-12 0,0-1 0,0 13 0,0-13 0,0 14 0,0-14 16,0 0-16,0 1 0,0-1 0,0 0 0,0 0 0,0 1 0,0-1 0,0 0 0,0 0 16,-13 0-16,13 1 0,0-1 0,0 0 0,0 0 0,0 1 0,0-1 0,0 0 0,0 0 0,0 0 15,0 1-15,0-1 0,0 0 0,0 0 0,0 1 0,0-1 0,0 0 0,0 0 16,0 1-16,-13-1 0,13 0 0,0 0 0,0 0 0,0 1 0,0-1 0,0 0 0,0 0 15,0 1-15,0-1 0,0 0 0,0 0 0,0 1 0,0-1 0,0 0 0,0 0 16,0 0-16,0 1 0,0-1 0,0 0 0,0 0 0,0 1 16,0-1-16,0 0 0,0 0 0,0 0 0,0 1 0,0-1 0,0 0 15,0 0-15,0 1 0,0-1 0,0 0 0,0 0 0,0 1 0,0-1 0,0 0 16,0 0-16,0 0 0,0 1 0,0-1 0,0 0 0,0 0 0,0 1 16,0-1-16,0 0 0,0 0 0,0 1 0,13-14 0,-13 13 0,0 0 0,0 0 15,0 0-15,13-13 0,-13 14 0,0-1 0,0 0 0,0 0 0,0 1 16,0-1-16,0 0 0,0 0 0,0 1 0,0-1 0,0 0 0,0 0 15,0 0-15,0 1 0,0-1 0,0 0 0,0 0 0,0 1 0,0-1 0,0 13 16,0-12-16,0-1 0,0 0 0,0 0 0,0 0 0,0 1 0,0 12 0,0-13 16,0 1-16,0 12 0,0 0 0,0-12 0,0-1 0,0 0 0,0 0 0,0 1 0,0-1 0,0 0 0,0 0 15,0 1-15,0-1 0,0 26 0,0-12 0,0-14 0,0 0 0,0 1 0,0-1 0,0 0 0,0 0 0,0 1 16,0 12-16,0-13 0,0 14 0,0-1 0,0-13 0,0 1 0,0-1 0,0 0 0,0 0 0,0 0 0,0 1 16,0-1-16,0 0 0,0 0 0,0 1 0,0-1 0,0 0 0,0 0 0,0 1 0,0-1 0,0 0 0,0 0 15,0 0-15,0 1 0,0 12 0,0-13 0,0 1 0,0-1 0,0 0 0,0 0 0,0 1 16,0 12-16,0-13 0,0 14 0,0-14 0,0 0 0,0 0 0,0 1 0,0-1 0,0 13 0,0-12 15,0-1-15,0 0 0,0 0 0,0 0 0,0 14 0,0-1 0,0-12 0,0-1 0,0 0 0,0 0 0,14-13 16,-14 14-16,0-1 0,0 0 0,0 0 0,0 14 0,0-14 0,0 13 0,13-26 0,-13 14 0,0-1 0,0 13 0,0-13 16,0 14-16,0-1 0,0 1 0,13-14 0,-13 0 0,0 14 15,0-14-15,0 13 0,13-12 0,-13 12 0,0 1 16,0-14-16,0 0 0,0 14 0,0-14 0,0 0 0,0 0 0,0 0 0,0 1 16,0-1-16,0 0 0,0 0 0,14 1 0,-14-1 0,0 0 0,0 0 15,0 0-15,0 1 0,0-1 0,0 0 0,13-13 0,-13 13 0,0 1 16,0-1-16,0 0 0,0 0 0,13-13 0,-13 14 15,0-1-15,0 0 0,13-13 0,-13 13 16,0 0 0,14-13-16,-14 14 0,0-1 15,0 0-15,13-13 0,-13 13 0,0 1 16,0-1-16,0 0 0,0 0 0,13-13 16,-13 14-16,0-1 0,0 0 0,0 0 0,0 0 0,0 1 15,0-1-15,13-13 0,-13 13 0,0 0 0,0 1 16,0-1-16,0 0 0,13-13 0,-13 13 0,0 1 15,0-1-15,14-13 16,-14 13-16,0 0 16,0 0-16,0 1 15,0-1-15,0 0 0,0 0 16,0 1-16,0-1 0,0 0 0,0 0 0,0 1 0,0-1 0,13 0 16,-13 0-16,0 0 0,0 1 0,0-1 0,0 0 0,13-13 15,-13 13-15,0 1 0,0-1 0,0 0 0,0 0 16,0 0-16,13-13 0,-13 14 31,0-1-31,0 0 16,0 0-16,0 1 0,0-1 0,0 0 0,0 0 15,0 1-15,0-1 0,0 0 0,0 0 0,0 0 0,0 1 0,0-1 0,0 0 16,0 0-16,0 1 0,0-1 0,0 0 0,0 0 0,0 1 0,0-1 0,0 0 16,0 0-16,0 0 0,0 1 0,0-1 0,0 0 0,0 0 31</inkml:trace>
  <inkml:trace contextRef="#ctx0" brushRef="#br0" timeOffset="1186.83">24236 15756 0,'13'0'0,"-13"13"15,0 0-15,0 1 0,13-14 0,-13 13 0,0 0 16,0 0-16,14-13 0,-14 14 0,0-1 16,13 0-16,-13 0 0,0 0 0,0 1 0,0-1 15,13 0-15,-13 0 0,0 1 0,0-1 0,0 0 0,0 0 16,0 1-16,0-1 0,0 0 0,0 0 0,0 0 0,0 1 15,0-1-15,0 0 0,13-13 16,-26 0 15</inkml:trace>
  <inkml:trace contextRef="#ctx0" brushRef="#br0" timeOffset="3001.26">23958 16431 0,'13'0'0,"0"0"32,1 13-32,-14 0 15,13-13-15,-13 13 0,13-13 16,-13 14 46,13-1-46,-13 0-16,0 0 0,0 0 16,14-13-16,-14 14 0,0-1 0,13-13 15,-13 13-15,0 0 94,-13-13-94,13 14 0,-14-14 16,1 0-16,13 13 15,-13-13-15,0 0 16,-1 0 0,1 0 30,13 13 111,13-13-142,1 0 1,-1 0 0,0 13-16,0-13 15,-13 14-15,14-14 0,-14 13 0,13-13 16,-13 13-16,13-13 0,-13 13 0,13-13 15,-13 13-15,14-13 0,-14 14 0,0-1 63,13-13-63,-13 13 16,0 0-16,0 1 0,0-1 15,0 0 1,-13 0-16,13 1 0,-14-14 15,1 0-15,0 0 0,13 13 0,-13-13 16,-1 0-16,1 0 0,0 0 0,0 0 16,-1 0-16,1 0 0,0 0 15,0 0 17</inkml:trace>
  <inkml:trace contextRef="#ctx0" brushRef="#br0" timeOffset="3690.93">23746 16497 0,'-13'0'15,"13"13"-15,-13-13 16,13 13-16,-13 0 0,-1-13 16,14 14-16,-13-14 0,13 13 0,-13-13 0,13 13 0,-13-13 15,13 13-15,-13 1 0,13-1 0,-14-13 0,14 13 16,0 0-16,-13-13 0,13 14 0,0-1 0,0 0 0,-13-13 16,13 13-16,0 0 0,0 1 0,0-1 0,0 0 15,0 0-15,0 1 0,0-1 16,0 0 15,13-13-31,-13 13 16,13-13-16,-13 14 0,14-14 0,-1 0 0,0 0 15,-13 13-15,13-13 0,0 0 0,1 0 0,-1 0 16,0 0-16,-13-13 16,13 13-16,-13-14 0,14 14 0,-14-13 0,0 0 15,0 0-15,0-1 0,13 14 0,-13-13 0,0 0 0,0 0 0,0-1 16,0 1-16,13 13 0,-13-13 0,0 0 0,0 0 0,0-1 0,0 1 0,0 0 15,0 0-15,13-1 0,-13 1 0,0 0 0,0 0 0,0-1 0,0 1 16,0 0-16,0 0 0,0 0 0,0-1 0,-13 14 94,0 0-94,13 14 15,0-1-15,-13-13 0,13 13 0,-14-13 0,14 13 0,-13-13 16,13 13-16,0 1 0,-13-14 0,13 13 0,0 0 0,-13-13 16,13 13-16,0 1 0,-14-14 0,14 13 0,0 0 15,0 0-15,0 1 0,0-1 16</inkml:trace>
  <inkml:trace contextRef="#ctx0" brushRef="#br0" timeOffset="4067.19">23932 16801 0</inkml:trace>
  <inkml:trace contextRef="#ctx0" brushRef="#br0" timeOffset="4808.01">24156 16444 0,'14'0'15,"-1"0"-15,0 0 0,0 0 16,1 0-16,-1 0 0,0 0 0,0 13 16,1-13-16,-1 0 15,0 0 1,-13 13-16,0 1 15,13-14-15,-13 13 0,0 0 16,13-13 0,-13 13-16,0 0 0,0 1 0,-13 25 15,13-25-15,0-1 16,-13-13-16,0 13 0,13 0 0,-13-13 0,13 14 0,-14-14 16,14 13-16,-13-13 0,0 0 0,13 13 0,-13-13 15,-1 0 48,14-13-48,0 0-15,0-1 16,14 14-16,-14-13 0,13 13 0,-13-13 0,13 13 0,-13-13 16,13 13-16,-13-14 0,14 14 0,-14-13 0,13 0 0,0 13 15,-13-13-15,0-1 0,13 14 0,-13-13 0,0 0 16,0 0-16</inkml:trace>
  <inkml:trace contextRef="#ctx0" brushRef="#br0" timeOffset="5623.24">24262 16417 0,'0'-13'15,"0"0"1,14 13 0,-14-13-16,13 13 0,-13-14 0,13 14 0,0 0 15,-13-13-15,13 13 0,-13-13 0,14 13 0,-14-13 0,13 13 0,-13-13 16,0 26 31,0 0-47,0 0 0,-13-13 0,13 13 15,0 1-15,0-1 0,-14-13 0,14 13 0,0 0 16,0 1 0,0-1-16,0 0 15,0 0-15,0 1 16,0-1-16,-13-13 0,13 13 0,0 0 0,0 0 15,0 1-15,0-1 0,0 0 0,0 0 0,0 1 0,0-1 16,0 0-16,0 0 16,0 1-16,13-14 62,-13 13-62,14-13 0,-1 0 0,0 0 0,0 0 16,-13 13-16,14-13 0,-1 0 0,0 0 15,0 0-15,1 0 16,-1 0 0,-13 13-16,13-13 0,-13 13 15,13-13-15,-13 14 0,0-1 16,13-13-16,-13 13 0,14 0 0,-14 1 0,13-14 16,-13 13-16,0 0 15,0 0-15,-13-13 0,13 14 0,-14-14 16,14 13-16,-13-13 0,13 13 0,-13 0 15,13 0-15,-13-13 0,13 14 16,-13-14 0,-1 0 15,1 0-31,0 0 0,0 0 16,-1 0-1</inkml:trace>
  <inkml:trace contextRef="#ctx0" brushRef="#br0" timeOffset="6046.11">24328 16364 0,'14'0'31,"-1"0"-15,0 0-16,0 0 0,-13-13 16,14 13-16,-1 0 0,0 0 0,-13-13 0,13 13 0,-13-13 0,14 13 15,-1 0-15,0-13 0,0 13 0,0 0 16,-13-14-16,14 14 0,-1 0 0,0 0 16,-13-13-16,13 13 0,1 0 0,-14-13 15,13 13-15,0 0 0</inkml:trace>
  <inkml:trace contextRef="#ctx0" brushRef="#br0" timeOffset="7626.32">24355 16404 0,'-13'0'32,"13"13"-17,-14-13-15,14 14 0,0-1 0,0 0 16,0 0 0,0 1-1,0-1 1,0 0-16,0 0 15,0 0-15,0 1 0,0-1 16,-13 0-16,13 0 0,0 1 0,0-1 0,0 0 16,0 0-16,0 1 0,-13-14 0,13 13 156,13-13-140,-13 13-16,13-13 15,-13 13-15,0 0 16,14-13-16,-14 14 0,13-14 15,0 0-15,0 0 16,1 0 0,-1 0-16,0 0 15,0 0 1,1 0-16,-1 0 16,0 0-16,-13 13 0,13-13 15,0 0-15,-13 13 16,14-13 15,-1 0-15,-13 13-16,0 1 0,13-14 15,-13 13-15,0 0 16,13-13 0,-13 13-16,0 1 15,0-1 1,0 0-1,0 0 1,0 0-16,0 1 16,0-1-1,-13-13 17,13 13-17,0 0-15,-13-13 0,0 0 0,13 14 16,-14-14-16,14 13 0,-13-13 0,0 0 15,13 13-15,-13-13 0,13 13 0,-13-13 16,-1 0 15,1 0-31,0 0 16,0 0-16,-1 0 0,14-13 16,-13 13-16,0 0 0,0 0 15,-1 0-15,1 0 16,0 0 15,0 0-31,0 0 16,-1 0-1,1 0 1,0 0-16,0 0 16,-1 0 15,1 0-31,0 0 15,0 0-15,-1 0 16,1 0-16,0 0 0,0 0 16,13-13 62</inkml:trace>
  <inkml:trace contextRef="#ctx0" brushRef="#br0" timeOffset="8529.34">24328 16417 0,'0'14'16,"0"-1"0,0 0-16,0 0 0,0 1 0,-13-1 0,13 0 15,0 0-15,-13-13 0,13 13 0,-13 1 0,13-1 16,-13-13-16,13 13 0,0 0 0,-14-13 15,14 14-15,0-28 110,0 1-110,0 0 0,0 0 15,0-1-15,0 1 0,0 0 0,0 0 16,0 0-16,0-1 0,0 1 16,0 0-16,14 13 47,-14 13-47,0 0 15,0 1-15,0-1 16,0 0-16,0 0 47</inkml:trace>
  <inkml:trace contextRef="#ctx0" brushRef="#br0" timeOffset="-158125.58">27080 3969 0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7T01:08:53.6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21974 16814 0,'-14'0'16,"1"0"0,0 0-1,0 0-15,0 0 0,-1 0 16,1 0-16,0 0 0,0 0 0,-1 0 0,1 0 0,0 0 15,0 0-15,-1 0 0,1 0 0,0 0 0,-40 14 0,40-14 0,-14 0 16,14 0-16,0 0 0,-14 13 0,14-13 0,0 0 0,0 0 0,-14 0 0,1 13 0,13-13 0,-80 13 0,40-13 0,27 0 16,12 0-16,-12 0 0,-1 0 0,-12 13 0,12-13 0,14 0 0,-13 14 0,12-14 0,-25 0 0,12 0 0,-65 0 0,65 13 0,1-13 15,13 0-15,-14 0 0,1 0 0,-1 13 0,14-13 0,-14 0 0,1 0 0,13 0 0,0 13 0,-1-13 0,-12 0 0,-80 0 16,93 0-16,0 0 0,-1 0 0,1 0 0,0 0 0,0 0 0,-1 0 0,-12 0 16,13 0-16,0 0 0,-1 0 0,1 0 0,0 0 15,0 0-15,-1 0 31</inkml:trace>
  <inkml:trace contextRef="#ctx0" brushRef="#br0" timeOffset="5353.31">20585 6403 0,'-14'0'15,"1"0"-15,0 0 16,0 0-16,-1 0 0,1 0 0,0 0 0,0 0 0,-93 0 0,93 0 16,-14 0-16,-12 0 0,12 0 0,1 0 0,-1 0 0,1 13 0,-14-13 0,14 0 0,-14 0 0,-264 27 15,264-27-15,-13 0 0,0 0 0,13 0 0,-26 0 0,13 0 0,0 0 0,1 0 0,-28 0 0,-145 0 0,146 0 0,13 0 16,13 0-16,-27 0 0,27 0 0,-26 0 0,26 0 0,-13 0 0,13-14 0,-39 14 0,12 0 0,14-13 0,13 13 0,-159-13 0,160 13 0,-1-13 15,-40 13-15,27-14 0,13 14 0,-13 0 0,0-13 0,13 13 0,0 0 0,-13-13 0,13 13 0,-27 0 0,27 0 0,1 0 0,-359-26 16,372 26-16,-1-14 0,0 14 0,1 0 0,-1 0 0,0 0 0,14 0 0,-27 0 0,-40-13 16,67 13-16,-40 0 0,39 0 0,1 0 0,-14 0 0,27 0 0,-14 0 0,1 0 0,0 0 0,12 0 0,-12 0 0,13 0 0,-14 0 0,1 0 0,-40 0 15,39 0-15,14 0 0,0 0 0,-1 0 0,1 0 0,0 0 0,0 0 0,-1 0 0,1 0 0,0 0 16,-13 0-16,12 0 0,1 0 0,0 0 0,0 0 0,-1 0 0,1 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7T01:09:01.9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14486 6363 0,'13'0'0,"0"0"0,1 0 0,-1 0 16,0 0-16,0 0 0,1 0 0,-1 0 0,0 0 0,0 0 0,0 13 0,1-13 0,12 0 0,1 0 0,131 0 15,-131 0-15,-1 0 0,27 14 0,-26-14 0,-1 0 0,14 0 0,-14 0 0,14 0 0,-14 0 0,27 0 0,106 0 16,-119 0-16,-1 0 0,1 0 0,0 0 0,13 0 0,0 0 0,-14 0 0,14 0 0,-13 0 0,13 0 0,-13 0 0,12 0 0,173 0 15,-172 0-15,0 0 0,0 0 0,0 0 0,0 0 0,0 13 0,26-13 0,-26 0 0,0 0 0,26 0 0,-26 0 0,0 0 0,0 0 0,0 0 16,172 13-16,-172-13 0,0 0 0,13 0 0,-13 0 0,0 0 0,26 0 0,-26 0 0,40 13 0,-40-13 0,13 0 0,0 0 0,0 0 16,-13 0-16,0 0 0,278 0 0,-278 0 0,-1 0 0,28 0 0,26 0 0,-53 0 0,13 0 0,0 0 0,-13 0 0,0 0 15,0 0-15,224 0 0,-237 0 0,0 0 0,13 0 0,-14 0 0,1 0 0,13 0 0,-13 0 0,-1 0 0,14 0 16,-13 0-16,-14 0 0,120-13 0,-93 13 0,-13-13 0,-14 13 0,14 0 0,-14 0 0,-13 0 0,14 0 0,-1-13 0,1 13 16,-14 0-16,0-14 0,14 14 0,26 0 0,-40 0 0,0 0 0,0-13 0,1 13 0,-1 0 0,-13-13 0,13 13 15,0 0-15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7T01:09:05.9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15875 6271 0,'13'0'32,"0"0"-32,1 0 0,-1 0 0,0 0 0,0 0 0,1 0 0,25 0 15,14 0-15,-40 0 0,1 0 0,12 0 0,-13 0 0,14 0 0,-1 0 0,-13 0 0,27 0 0,-13 0 0,-1 0 16,80 0-16,-66 0 0,-1 13 0,-12-13 0,-1 0 0,1 0 0,12 13 0,-12-13 0,13 0 0,-1 0 0,1 0 0,0 0 0,-14 0 15,27 13-15,92-13 0,-92 14 0,-13-14 0,0 0 0,-1 13 0,1-13 0,0 0 0,0 0 0,-1 0 0,1 0 0,13 0 0,-14 0 16,1 13-16,0-13 0,211 13 0,-211-13 0,0 13 0,-1-13 0,1 0 0,0 0 0,-1 0 0,-12 0 16,13 0-16,12 0 0,-12 0 0,132 0 0,-119 14 0,-27-14 0,54 0 0,-54 0 0,14 0 0,-14 0 0,1 0 15,-1 0-15,14 13 0,-14-13 0,14 0 0,26 0 0,-13 0 0,-26 13 0,-1-13 0,1 0 0,-1 0 0,1 0 0,-14 0 0,13 0 16,-13 0-16,1 0 0,12 0 0,1 0 0,-14 0 0,79 0 0,-78 0 0,-1 0 0,0 0 0,0 13 16,1-13-16,12 0 0,-13 0 0,1 0 0,-1 0 0,0 0 0,0 0 0,27 14 0,-27-14 0,0 0 15,1 0-15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7T01:09:08.8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23164 5331 0,'-13'0'0,"13"14"0,-13-14 15,0 0-15,-1 0 0,1 0 16,0 0-16,0 0 0,-1 0 0,1 0 0,0 0 0,0 0 0,-14 0 0,-12 0 16,25 0-16,-12 0 0,13 0 0,-1 0 0,-12 0 0,13 0 0,0 0 0,-14 0 0,1 0 0,-1 0 0,14 13 0,-106-13 15,92 0-15,1 0 0,-1 0 0,1 0 0,0 0 0,-1 0 0,-13 0 0,14 0 0,-14 0 0,1 0 0,-1 0 0,0 0 0,1 13 0,-67-13 16,66 0-16,-13 0 0,0 0 0,14 0 0,-1 0 0,0 0 0,0 0 0,1 0 0,-1 13 0,-13-13 0,0 0 0,14 0 16,-1 0-16,0 0 0,-224 14 0,224-14 0,0 0 0,-13 13 0,27-13 0,-14 0 0,0 0 0,14 0 0,-14 13 0,14-13 15,-27 0-15,-66 0 0,79 0 0,14 0 0,-1 13 0,1-13 0,-40 0 0,52 0 0,-25 13 0,12-13 0,14 0 16,-13 0-16,12 0 0,-25 0 0,-54 0 0,80 0 0,0 0 0,-1 0 0,-12 0 0,13 0 0,-14 0 0,14 0 0,0 0 15,0 0-15,-1 0 0,1 0 0,0 0 0,-53 0 0,52 0 0,1 0 0,0 0 0,0 0 0,0 0 16,-1 0-16,1 0 0,0 0 0,0 0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7T01:09:11.3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20730 5755 0,'0'-14'16,"0"1"-1,-13 13-15,0 0 16,-1 0-16,1 0 0,13-13 0,-13 13 0,0 0 0,0 0 0,-1 0 0,1 0 16,-13 0-16,-14 0 0,27-13 0,-1 13 0,-12 0 0,13 0 0,-27 0 0,27 0 0,0 0 0,-1 0 15,-25-13-15,12 13 0,-26 0 0,-26 0 0,13 0 0,39 0 0,1 0 0,-1 0 0,-12 0 0,12 0 0,1 0 0,-1 0 16,-12 0-16,-1 0 0,-119 0 0,120 0 0,-1 0 0,13 0 0,-26 0 0,27 0 0,-14 0 0,14 0 0,-14 0 0,1 0 16,12 0-16,-13 0 0,-105 0 0,105 0 0,0 0 0,14 0 0,-14 0 0,1 0 0,-1 0 0,-13 0 0,27 0 0,-14 0 15,0 0-15,14 0 0,-14 0 0,14 0 0,-160 0 0,160 0 0,-14 0 0,14 0 0,-14 0 0,0 13 0,1-13 0,-1 0 16,14 0-16,-1 0 0,-13 0 0,14 0 0,0 0 0,-173 0 0,186 0 0,-27 0 0,27 0 0,0 0 15,-14 0-15,14 0 0,-13 0 0,12 0 0,1 0 0,-40 0 0,40 0 0,0 0 0,-1 0 0,1 0 16,0 0-16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7T01:09:13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20664 6297 0,'0'13'16,"-13"-13"-16,13 14 0,-13-14 0,-1 0 15,1 13-15,0 0 0,0-13 0,-1 0 0,1 13 0,0-13 16,0 0-16,-1 13 0,1-13 0,0 0 0,0 14 0,-14-1 0,14-13 0,-13 13 0,-14-13 16,27 13-16,-1-13 0,1 14 0,0-14 0,-13 13 0,-1-13 0,14 0 0,0 0 0,-27 13 0,27-13 0,-1 13 0,-12-13 0,-159 27 15,158-14-15,1-13 0,-14 0 0,1 0 0,12 0 0,1 0 0,-14 13 0,0-13 0,14 0 0,-14 0 0,-79 13 16,93 1-16,-14-14 0,0 0 0,1 0 0,-1 0 0,13 0 0,-12 0 0,-1 0 0,-13 0 0,13 0 0,1 0 0,-1 13 0,-119-13 15,120 0-15,-133 13 0,145-13 0,-13 0 0,1 0 0,-1 0 0,0 0 0,-13 0 0,14 0 0,-1 0 0,0 0 16,14 0-16,-80 0 0,80 0 0,-27 13 0,26-13 0,1 0 0,-1 0 0,-12 0 0,12 0 0,1 0 0,13 0 0,-14 0 0,1 0 0,-1 0 16,1 0-16,12 0 0,-65 0 0,53 0 0,12 0 0,1 0 0,0 0 15,0 0-15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7T01:09:14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22622 6178 0,'-13'0'15,"-1"0"1,1 0-16,0 0 0,0 0 0,-1 0 0,1 0 0,0 0 0,0 0 0,0 0 15,-1 0-15,1 0 0,0 0 0,0 0 0,-14 0 0,14 0 0,-13 0 0,12 0 0,-78 0 0,78 0 16,-12 0-16,13 0 0,-14 0 0,14 0 0,-13 0 0,-1 0 0,14 0 0,-14 0 0,1 0 0,-14 0 0,-39 0 0,53 0 0,-14 0 16,0 0-16,27 0 0,-27 0 0,14 0 0,-1 0 0,1 0 0,-1 0 0,-12 0 0,12 0 0,-12 0 0,-1 0 0,-53 0 0,67 0 15,-14 0-15,14 0 0,-14 0 0,0 0 0,1 0 0,12 0 0,-13 0 0,14 0 0,-14 0 0,1 0 0,-1 0 0,0 0 0,-132 0 16,133 0-16,12 0 0,-13 0 0,14 0 0,-14 0 0,1 0 0,12 0 0,1 0 0,-1 0 0,-12 0 0,-1 0 0,-159 0 16,160 0-16,25 0 0,-12 0 0,0 0 0,-1 13 0,-13-13 0,27 0 0,-13 0 0,12 0 0,-12 0 0,-67 0 15,67 13-15,13-13 0,0 0 0,-1 0 0,-12 0 0,13 14 0,-1-14 0,1 0 0,0 0 0,0 0 0,-14 0 0,14 0 0,-27 0 16,14 0-16,13 0 0,-1 0 0,1 0 0,0 0 0,0 0 0,-1 0 15,1 0-15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7T01:09:16.7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20307 5794 0,'0'0'0,"-53"0"0,26 0 0,1 0 0,-80 0 16,80 0-16,-1 0 0,1 0 0,12 0 0,-12 0 0,13 0 0,-27 0 0,-198 0 15,225 0-15,0 0 0,-1 0 0,1 0 0,0 0 0,0 0 0,-14 0 0,14 0 16,0-13-16,-1 13 0,1 0 0,0 0 156,0 0-156,0 0 0,-1 0 16,1 0-16,0 0 0,0 0 0,-1 0 0,1 0 0,0 0 0,0 0 0,-14 0 15,14 0-15,-13 0 0,12 0 0,1 0 0,0 0 0,0 0 0,-14 0 0,14 0 0,-27 0 16,14 0-16,13 0 0,-1 0 0,1 0 0,-13 0 0,-1 0 0,14 0 0,-13 0 0,12 0 0,-12 0 0,-1 0 0,-118 0 16,118 0-16,1 0 0,-1 0 0,1 0 0,0 0 0,12 0 0,-12 0 0,-14 0 0,1 0 0,12 0 0,-79 0 15,67 0-15,12 0 0,-13 0 0,1 0 0,-1 0 0,14 0 0,-1 0 0,-13 0 0,14 0 0,0 0 0,-14 0 0,13 0 16,-12 0-16,-94 0 0,80 0 0,27 0 0,-27 0 0,27 0 0,-14 0 0,13 0 0,14 0 0,-13 0 15,13 0-15,-14 0 0,-52 0 0,65 0 0,1 0 0,0 0 0,0 0 0,0 0 0,-1 0 0,1-13 0,0 13 0,0 0 16,-1 0-16,1 0 0</inkml:trace>
  <inkml:trace contextRef="#ctx0" brushRef="#br0" timeOffset="190424.51">4167 5450 0,'0'14'46,"0"-1"-46,0 0 0,0 0 0,0 1 0,0-1 0,0 0 16,0 0-16,0 14 0,0-14 0,0 0 0,0 0 0,0 1 0,0-1 16,0 0-16,-13 0 0,13 14 0,0-14 0,0 0 0,0 0 0,0 1 0,-13-14 0,13 13 15,0 0-15,0 0 0,0 1 0,0-1 0,-13 0 0,13 0 16,0 1-16,0-1 0,0 0 0,0 0 16,0 0-16</inkml:trace>
  <inkml:trace contextRef="#ctx0" brushRef="#br0" timeOffset="198301.34">16708 6099 0,'14'0'63,"-14"-14"-63,13 14 0,0 0 16,0 0-16,-13-13 0,27 13 0,-27-13 0,13 13 0,0 0 15,1 0-15,-1 0 0,-13-13 0,13 13 0,0 0 0,0 0 0,1 0 16,-1 0-16,-13-14 0,13 14 0,0 0 0,1 0 0,-1 0 15,0 0-15,0 0 0,0 0 0,1 0 16,-1 0-16,0 0 0,0 0 16,1 0-16,-1 0 0,0 0 0,0 0 0,-13-13 15,14 13-15,-1 0 0,0 0 0,0 0 0,-13-13 0,13 13 0,1 0 16,-1 0-16,0 0 0,0 0 16,-13-13-16,14 13 46,-1 0-30,0 0 62,0 0-62,1 0-16,-1 0 15,0 0 17,0-13-32,0 13 15,1 0-15,-1 0 16,0 0-16,0 0 0,-13-14 0,14 14 16,-1 0-1,-13-13-15,0 0 16,0 0-1,0-1 1,0 1 15,-13 13-31,13-13 157,-14 13-142,14-13-15,-13 13 0,13-13 0,0-1 16,-13 14-16,13-13 0,0 0 0,-13 13 0,13-13 15,0-1-15,0 1 0,-14 13 0,14-13 16,0 0-16,0-1 16,0 1-16,0 0 0,0 0 15,0 0-15,0-1 0,0 1 0,0 0 16,-13 13-16,13-13 0,0-1 0,0 1 0,-13 13 0,13-13 16,0 0-16,0-1 0,-13 14 15,13-13-15,-13 13 63,-1 0-48,1 0-15,0 0 0,0 0 0,-1 0 0,1 0 0,13-13 0,-13 13 16,-14 0-16,1 0 0,13 0 0,0 0 0,-1 0 0,1 0 0,-13 0 0,12 0 16,1 0-16,-40 0 0,27 0 0,13 0 0,-1 0 0,-12 0 0,13 0 0,-14 0 0,14 0 15,0 0-15,0 0 0,-40 0 0,26 0 0,14 0 0,0 0 0,-1 0 0,1 0 0,0 0 16,13 13-16,-13-13 0,0 0 0,-1 13 0,-12-13 0,13 0 0,-1 14 0,1-14 0,0 0 0,0 0 15,13 13-15,-14-13 0,1 0 0,0 13 0,0-13 0,13 13 0,-13-13 0,-1 0 16,14 14 0,0-1 77,0 0-93,0 0 0,0 1 16,0-1-16,0 0 0,0 0 16,0 0-16,0 1 0,0-1 0,0 0 15,0 0-15,14-13 0,-14 14 0,0-1 16,0 0-16,0 0 0,0 1 16,0-1-16,13-13 15,-13 13-15,0 0 0,0 0 0,0 1 0,0-1 16,0 0-16,0 0 0,13 1 0,-13-1 0,0 0 0,0 0 0,0 0 15,0 1-15,0-1 0,0 0 0,0 0 0,13-13 0,-13 14 0,0-1 0,0 0 0,0 0 16,13-13-16,-13 14 0,0-1 0,0 0 0,14-13 0,-14 13 0,13-13 0,-13 13 0,0 1 16,13-1-16,-13 0 0,13-13 15,-13 13-15,14-13 32,-1 0-17,0 0-15,-13 14 0,13-14 0,1 0 16,-14 13-16,13-13 0,0 0 0,0 0 0,0 0 0,1 0 15,-1 0-15,0 0 0,0 0 16,1 0 0,-1 0-1,0 0 1,0 0-16</inkml:trace>
  <inkml:trace contextRef="#ctx0" brushRef="#br0" timeOffset="202836.76">16656 6072 0,'-14'0'47,"1"0"-47,0 0 16,0 0-16,-1 0 15,1 0-15,0 0 0,0 0 16,-1 0 0,1 0 46,26 0 110,1 0-172,-1 0 16,0 0-1,0 0 95,1 0-64,-1 0-30,0 0 0,0 0 15,-13-13 16,14 13-47,-1 0 0,0 0 15,0 0-15,0 0 16,1 0 0,-1 0-16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7T01:10:58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14049 8374 0,'0'-13'47,"14"13"-47,-14-13 0,13 13 0,0 0 16,0-14-16,1 14 0,-1 0 0,0-13 0,0 13 0,14-13 15,-14 13-15,-13-13 0,13 13 0,0 0 0,1 0 0,-1 0 0,-13-14 0,13 14 0,14 0 0,-14 0 0,0 0 16,13-13-16,-12 13 0,-1 0 0,-13-13 0,13 13 0,0 0 0,1 0 0,-1 0 0,40 0 16,-27 0-16,-13 0 0,1 0 0,12 0 0,-13 0 0,14 0 0,-14 0 0,0 0 0,0 0 0,14 0 15,52 0-15,-65 0 0,12 0 0,0 0 0,1 0 0,-14 0 0,14 0 0,-14 0 0,26 0 0,-12 0 0,-1 13 0,1-13 0,-14 0 16,80 13-16,13-13 0,-80 14 0,0-14 0,1 0 0,-14 0 0,27 13 0,-27-13 0,14 0 0,-14 0 0,13 13 15,14-13-15,53 0 0,-80 0 0,0 0 0,0 0 0,0 0 0,1 0 0,-1 0 0,0 0 0,0 0 0,1 0 16,-1 0-16,0 0 0,13 0 0,-12 0 0,-1 0 0,0 0 0,0 0 16</inkml:trace>
  <inkml:trace contextRef="#ctx0" brushRef="#br0" timeOffset="-208772.93">10716 11020 0,'-14'0'187,"1"0"-187,0 0 0,0 0 16,-1 0-16,1 0 0,13-13 0,-13 13 0,0 0 0,0 0 16,-1 0-16,1 0 0,13-14 0,-13 14 0,0 0 0,-1 0 15,1 0-15,0 0 0,0 0 16,0 0-1,-1 0-15,1 0 0,0 0 0,0 0 16,-1 0-16,1 0 0,0 0 0,0 0 0,-1 0 0,1 0 16,0 0-16,0 0 0,0 0 0,-1 0 0,1 0 0,0 0 0,0 0 15,-1 0-15,1 0 0,0 14 0,0-14 0,-1 0 16,14 13 62,0 0-78,0 0 16,0 1-16,0-1 0,0 0 0,0 0 0,0 0 0,0 1 0,0-1 15,0 0-15,0 0 0,0 1 0,0 12 0,0-13 0,14-13 0,-14 27 0,0 65 0,0-78 0,13 12 0,-13 1 16,0-14-16,0 13 0,13 1 0,-13-1 0,0-13 0,0 14 0,0-14 0,0 27 0,0-27 0,13 133 0,-13-133 16,0 13-16,0 1 0,0-1 0,0 1 0,0-14 0,0 13 0,14 1 0,-14-14 0,0 13 0,0 54 0,0-67 0,0 13 15,0-12-15,0 12 0,0-13 0,0 14 0,0-14 0,0 14 0,0-1 0,0 0 0,0-12 0,0 25 0,0-25 0,0 25 16,0-26-16,0 1 0,0-1 0,0 0 0,0 0 0,0 1 0,0-1 0,0 0 0,0 0 0,0 27 15,0-27-15,0 14 0,0-14 0,0 0 0,0 0 0,0 1 0,0-1 0,0 0 16,0 0-16,0 1 0,0-1 0,0 0 0,0 0 0,0 0 16,0 1-16,0-1 47,0 0-47,0 0 0,0 1 0,0-1 15,13-13-15,-13 13 0,0 14 0,0-14 0,0 0 0,0 0 0,0 0 0,13-13 16,-13 14-16,0-1 0,0 0 0,0 0 0,13 1 0,-13-1 0,0 0 0,0 0 0,0 1 0,0-1 15,0 0-15,0 0 0,0 0 0,0 1 0,14 25 0,-14-25 0,0-1 0,0 0 16,0 0-16,0 0 0,0 1 0,0-1 0,0 0 0,0 0 0,0 1 16,0-1-16,0 0 0,0 0 0,0 1 0,0-1 0,0 0 15,0 0-15,0 0 78,0 1-78,0-1 16,0 0-16,0 0 16,0 1-16,13-14 78,0 0-63,0 0-15,0 0 0,1 0 0,-14-14 0,13 14 16,0 0-16,0 0 0,1 0 0,-14-13 0,26 13 0,-13 0 0,1 0 0,-1 0 16,-13-13-16,13 13 0,0 0 0,0 0 0,1 0 0,-1 0 0,0 0 0,0 0 0,1 0 15,-1 0-15,0 0 0,0 0 0,0 0 0,1 0 0,-1 0 0,0 0 0,0 0 16,1 0-16,-1 0 0,0 0 0,0 0 0,1 0 0,-1 0 0,-13 13 16,13-13-16,0 0 0,0 0 0,1 0 0,-1 0 0,0 0 0,0 0 15,-13 13-15,14-13 0,-1 0 0,0 0 16</inkml:trace>
  <inkml:trace contextRef="#ctx0" brushRef="#br0" timeOffset="-195194.24">21868 12634 0,'0'0'0,"0"-13"0,13 13 0,0 0 15,40 0-15,-40 0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7T01:17:16.6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14473 18230 0,'0'13'31,"13"-13"-16,0 0 32,0 0-47,1 0 0,-14 13 0,13-13 16,0 0-16,0 0 0,1 0 0,-1 0 16,0 0-16,0 0 0,0 0 0,-13 13 0,14-13 0,-1 0 15,0 0-15,0 0 0,1 0 0,-1 0 0,0 0 0,0 0 16,1 0-16,-1 0 0,0 0 0,0 0 0,14 0 0,-14 0 0,0 0 15,0 0-15,1 0 0,-1 0 0,0 0 0,0 0 0,14 0 0,-14 0 0,0 0 16,0 0-16,1 0 0,-1 0 0,0 0 0,0 0 0,1 0 0,-1 0 0,53 14 16,-40-14-16,-12 0 0,-1 0 0,0 0 0,0 0 0,1 0 0,-1 0 0,0 0 0,0 0 0,14 0 0,52 0 15,-66 0-15,1 0 0,-1 0 0,0 0 0,0 0 0,14 0 0,-14 0 0,0 0 0,0 0 0,1 0 0,78 0 16,-65 0-16,-14 0 0,13 0 0,-12 0 0,12 0 0,-13 0 0,0 0 0,40 0 16,-39 0-16,-1 0 0,0 0 0,0 0 0,1 0 0,-1 0 0,0 0 0,0 0 0,0 13 0,40-13 15,-39 0-15,-1 0 0,0 0 0,0 0 0,1 0 0,-1 0 0,13 0 0,-13 0 16,14 0-16,-14 0 0,0 0 0,1 0 0,-1 0 0,0 0 0,0 0 0,0 0 0,1 0 0,-1 0 0,13 0 15,14 0-15,-27 0 0,1 0 0,-1 0 0,0 0 0,0 0 0,0 0 0,1 0 0,-1 0 16,0 0-16,0 0 0,1 0 0,-1 0 0,0 0 0,0 0 0,1 0 16,-1 0-16,0 0 0,0 0 15,0 0-15,1 0 16,-1 0-16,0 0 0,0 0 0,1 0 0,-1 0 0,0 0 0,0 0 16,1 0-16,-1 0 0,0 0 0,0 0 0,0 0 0,27 0 0,-27 0 0,1 0 0,-1 0 0,0 0 15,14 0-15,-14 0 0,13 0 0,-13 0 0,80 13 0,-80 0 0,0-13 0,14 0 16,-14 0-16,0 0 0,1 0 0,-1 14 0,0-14 0,0 0 0,40 0 0,-40 0 0,1 13 0,-1-13 0,0 0 15,0 13-15,1-13 0,12 0 0,-13 0 0,1 0 0,12 13 0,-13-13 0,0 0 16,1 0-16,-1 0 0,-13 14 0,13-14 0,0 0 0,1 0 16,-14 13-16,13-13 15</inkml:trace>
  <inkml:trace contextRef="#ctx0" brushRef="#br0" timeOffset="2364.3">1958 9525 0,'0'13'16,"13"-13"0,-13 13-16,0 1 0,13-14 0,-13 13 15,0 0-15,0 0 16,14-13-16,-14 14 0,0-1 0,0 0 16,0 0-16,0 1 0,13-14 0,-13 13 0,0 0 15,0 0-15,0 0 0,0 1 0,0-1 0,0 0 0,0 0 16,13 1-16,-13 12 0,0-13 0,0 0 0,0 1 0,13-1 0,-13 0 0,0 0 0,0 1 0,0-1 0,0 13 15,0 80-15,0-79 0,0-14 0,14 27 0,-14-27 0,0 0 0,0 13 0,0 1 0,0-14 0,0 14 16,0-14-16,13 119 0,-13-119 0,0 27 0,0-27 0,0 14 0,0-14 0,0 13 0,0 14 0,0-27 16,13 14-16,-13-1 0,0-13 0,0 27 0,13 92 0,-13-105 0,0-14 0,0 14 0,0-1 0,0-13 0,0 1 15,0 25-15,0-26 0,0 14 0,0-14 0,0 14 0,13 12 0,-13-12 0,0-14 0,0 0 0,0 14 0,0-14 0,0 0 0,0 0 0,0 14 16,0-14-16,14 0 0,-14 0 0,0 1 0,0-1 0,0 13 0,0 41 0,0-41 0,0-13 16,0 0-16,0 1 0,0-1 0,0 0 0,0 0 0,0 14 0,0-14 0,0 0 0,0 1 15,0-1-15,0 0 0,0 0 0,0 0 0,13-13 0,-13 14 0,0-1 16,0 0-16,0 0 0,0 1 0,0-1 0,0 0 15,0 0-15,0 1 16,0-1 0,0 0-1,0 0-15,0 0 16,0 1-16,0-1 16,13-13-16,-13 13 0,0 0 0,0 1 0,0-1 15,0 0-15,0 0 0,0 0 16,0 1-16,0-1 0,0 0 15,0 0 1</inkml:trace>
  <inkml:trace contextRef="#ctx0" brushRef="#br0" timeOffset="17732.06">9366 1865 0,'13'0'31,"1"0"-31,-1 0 0,0 0 16,0 0-16,1 0 0,-1 0 0,13 0 0,27 0 0,-40 0 0,1-13 0,12 13 15,-13 0-15,1 0 0,12 0 0,1 0 0,-1 0 0,-13 0 0,14 0 0,-14 0 0,172 0 0,-145 0 16,-14 0-16,1 0 0,-1 0 0,1 0 0,-1 0 0,1 0 0,12 0 0,1 0 0,-14 0 0,146 0 16,-145 13-16,13-13 0,-14 0 0,0 0 0,1 0 0,-14 0 0,27 0 0,-14 0 0,1 14 0,-1-14 0,146 0 15,-145 0-15,-1 0 0,-13 0 0,14 0 0,-1 0 0,1 0 0,-14 0 0,0 0 0,0 0 0,14 0 0,52 0 16,-66 0-16,1 0 0,-1 0 0,0 0 0,0 0 0,1 0 0,-1 0 0,0 0 0,0 0 0,0 0 0,1 0 15,-1 0-15,-26 0 47,-1 0-47,1 0 0,0 0 0,0 0 0,13 13 0,-13-13 16,-27 0-16,13 13 0,14-13 0,0 0 0,0 13 0,-1-13 0,1 0 0,0 13 0,0-13 0,0 0 16,-14 0-16,-13 27 0,14-27 0,13 0 0,0 0 0,-1 13 0,1-13 0,0 0 0,0 0 0,-14 13 15,14-13-15,0 14 0,-14-14 0,14 0 0,13 13 0,-13-13 0,0 0 16,-1 0-16,28 0 31,-1 0-15,0 0-16,0 0 0,0 0 0,14 0 0,-1 0 0,1 0 0,-14 0 0,0 0 0,14-13 15,-1 13-15,-13 0 0,14 0 0,-1 0 0,1 0 0,-14 0 0,13 0 0,1 0 0,105-14 0,-105 14 0,-1-13 0,1 13 0,-1 0 16,1 0-16,12 0 0,1 0 0,-14-13 0,1 13 0,-1 0 0,1 0 0,-1 0 0,173 0 0,-173-13 16,1 13-16,-1 0 0,-13 0 0,14 0 0,-1 0 0,1-14 0,-14 14 0,13 0 0,-12 0 0,52 0 0,-40 0 15,1 0-15,-14 0 0,0-13 0,0 13 0,1 0 0,-1 0 0,0 0 0,0 0 0,0 0 0,1 0 16,-28 0 15,1 0-31,0 0 0,0 0 16,-14 0-16,14 0 0,0 0 0,0 0 0,-1 0 0,1 0 0,0 0 0,-14 0 0,14 0 0,-13 13 0,-14-13 15,0 14-15,-13-14 0,14 13 0,12-13 0,1 0 0,-1 0 0,1 0 0,0 0 0,-1 0 0,-13 13 0,14-13 0,-14 0 16,1 13-16,-147 1 0,160-14 0,-14 0 0,0 13 0,14-13 0,0 13 0,-1-13 0,1 0 0,-14 0 0,0 0 16,14 0-16,-54 27 0,54-27 0,-40 13 0,53-13 0,-14 0 0,14 0 0,-27 0 0,27 0 0,-13 0 0,12 13 0,-12-13 0,-1 0 15,1 0-15,-53 13 0,65-13 0,1 0 0,0 0 0,0 0 16,26 0-1,0 0-15,0 0 0,1 0 16,-1 0-16,0 0 0,0 0 0,14-13 0,39 0 0,-53 13 0,0 0 0,14 0 0,-1 0 16,1 0-16,-14 0 0,53-13 0,-53 13 0,40 0 0,-26 0 0,198-27 0,-199 27 15,14 0-15,-14 0 0,1 0 0,52 0 0,-39 0 0,-14 0 0,1-13 0,184 0 0,-184 13 16,-1 0-16,1-14 0,-1 14 0,14 0 0,-27 0 0,13 0 0,1 0 0,-1 0 0,1 0 0,65-13 0,-78 13 16,25-13-16,-25 13 0,-1 0 0,0 0 0,0 0 0,1 0 0,-1 0 0,0 0 0,13-13 0,-12 13 15,-1 0-15,-26 0 31,-1 0-15,1 0-16,0 0 0,0 0 0,0 0 0,-1 0 0,-12 0 0,13 0 0,-1 0 0,-12 0 0,-1 0 0,-25 0 16,12 0-16,-13 0 0,26 0 0,1 13 0,-14-13 0,1 0 0,12 0 0,-12 0 0,-1 0 0,0 0 0,-26 0 0,-265 26 15,252-26-15,39 14 0,-13-14 0,0 0 0,14 0 0,-41 13 0,41-13 0,-1 0 16,0 0-16,-198 13 0,198 0 0,14-13 0,0 0 0,-1 0 0,1 14 0,-14-14 0,13 0 0,1 0 0,13 0 16,-27 0-16,-13 13 0,27-13 0,12 0 0,1 0 0,0 0 0,26 0 31,0 0-31,1 0 0,-1 0 0,0 0 0,0 0 0,1-13 15,-1 13-15,0 0 0,0 0 0,27-14 0,0 1 0,-14 13 0,-13 0 0,1 0 0,12 0 0,-13-13 16,1 13-16,12 0 0,0-13 0,-12 13 0,12 0 0,-13 0 0,27 0 0,79-27 0,-106 27 0,14 0 0,-14 0 16,27 0-16,-14-13 0,1 13 0,-14-13 0,13 13 0,14 0 0,0-14 0,145 1 0,-145 0 0,-1 13 15,-12 0-15,-1-13 0,1 13 0,12 0 0,1 0 0,-14 0 0,1 0 0,145-27 0,-53 14 16,-93 13-16,54 0 0,-54 0 0,1 0 0,12 0 0,-12 0 0,13-13 0,-14 13 0,14 0 0,158-13 16,-171 13-16,-14 0 0,13 0 0,1 0 0,-1 0 0,1 0 0,-14 0 0,0 0 0,14 0 0,-14 0 0,53 0 15,-53 0-15,0 0 0,1 0 0,-1 0 0,-26 0 31,-1 0-31,1 0 0,0 0 0,0 0 0,-14 13 16,1-13-16,-1 0 0,14 0 0,0 0 0,-14 0 0,14 0 0,-13 0 0,12 0 0,1 0 0,-53 13 16,26-13-16,14 0 0,0 0 0,12 0 0,-12 0 0,-1 0 0,1 13 0,-1-13 0,14 0 0,-26 0 0,12 0 0,1 0 0,-1 0 15,1 14-15,-159-14 0,158 0 0,1 0 0,-1 0 0,-13 0 0,14 13 0,0-13 0,-41 0 0,14 13 16,27-13-16,-93 13 0,92-13 0,1 0 0,-14 0 0,-39 0 0,52 0 0,-39 0 0,40 13 0,-1-13 16,-39 0-16,0 14 0,-79-14 0,118 13 0,-13-13 0,27 0 0,-26 0 0,25 0 0,-12 0 0,-1 0 15,1 0-15,0 0 0,12 0 0,-78 0 0,65 0 0,1 0 0,-1 0 0,14 13 0,0-13 0,0 0 0,-1 0 16,1 0-16,0 0 0,0 0 0,-1 0 0,-12 0 0,13 0 0,26 0 31,0 0-31,0-13 0,1 13 16,-1 0-16,0 0 0,0-13 0,1 13 0,-1 0 0,66-14 0,-52 14 0,-1-13 0,1 13 0,-14 0 15,13-13-15,14 13 0,-14 0 0,1-13 0,-1 13 0,14 0 0,-14 0 0,1 0 0,224-27 0,-224 27 16,12 0-16,1 0 0,-13 0 0,12 0 0,1 0 0,-14-13 0,27 13 0,-13 0 0,185-26 0,-199 26 16,27 0-16,-13 0 0,-14 0 0,14-14 0,-13 14 0,12 0 0,1 0 0,-14 0 0,14 0 0,-13 0 0,12 0 0,160-13 15,-173 13-15,1 0 0,12-13 0,1 13 0,-14 0 0,1 0 0,-1 0 0,-12 0 0,12 0 0,14 0 0,-27 0 0,93 0 16,-93 0-16,13 0 0,-12 0 0,-1 0 0,0 0 0,14 0 0,-14 0 0,0 0 0,0 0 0,1 0 0,12 0 15,-13 0-15,-26 0 16,0 0 0,0 0-16,-1 0 0,1 0 0,0 0 0,0 0 0,-1 0 0,1 0 0,0 0 15,-14 0-15,14 0 0,-13 0 0,-1 13 0,14-13 0,-13 0 0,-1 0 0,14 0 0,0 0 0,-14 0 0,14 0 0,0 0 16,-14 0-16,1 13 0,-120 1 0,93-1 0,27-13 0,0 0 0,-14 0 0,-26 0 16,26 0-16,14 0 0,-107 13 0,14 0 0,80-13 0,-1 0 0,0 0 0,0 0 0,1 0 0,-1 14 0,0-14 15,1 0-15,-14 0 0,0 0 0,-225 0 0,225 0 0,13 0 0,1 0 0,-1 0 0,0 0 0,1 0 16,-1 0-16,0 0 0,1 13 0,-199-13 0,198 0 0,13 0 0,-12 0 15,12 0-15,1 13 0,-1-13 0,1 0 0,-1 0 0,1 0 0,13 0 0,-1 0 0,1 0 16,26 0 0,1 0-16,-1 0 0,0 0 0,0 0 0,67-26 0,-67 26 15,0 0-15,0 0 0,14 0 0,-1 0 0,-12 0 0,12 0 0,1 0 0,-1-14 0,67 14 0,-67 0 0,40-13 0,-39 13 0,12 0 16,1 0-16,0 0 0,-1 0 0,1 0 0,0 0 0,-1 0 0,-12 0 0,13 0 0,52-13 0,173 0 16,-226 13-16,54 0 0,-53 0 0,26 0 0,-26-14 0,13 14 0,-14 0 0,14 0 0,238-13 15,-159 13-15,-79 0 0,-13 0 0,0 0 0,-1 0 0,14 0 0,0 0 0,-13 0 0,0 0 0,-1 0 0,239 0 16,-251 0-16,-1 0 0,14 0 0,-14 0 0,1 0 0,12 0 0,-12 0 0,-1 0 0,1 0 0,39 0 15,-40 0-15,14 0 0,-27 0 0,0 0 0,1 0 0,-1 0 0,0 0 0,0 0 0,-26 0 32,0 0-32,0 0 0,13 13 0,-14-13 0,1 0 0,0 0 0,-27 0 15,-13 14-15,40-14 0,0 0 0,-13 0 0,12 13 0,1-13 0,-13 0 0,12 0 0,1 0 0,-13 13 16,-14-13-16,-13 0 0,27 0 0,-27 0 0,26 0 0,-12 0 0,25 13 0,-25-13 0,12 0 0,1 0 0,-1 0 0,1 14 16,-1-14-16,-39 0 0,-13 0 0,-40 13 0,53 0 0,26-13 0,13 0 0,1 0 0,-27 13 15,13-13-15,1 0 0,-80 0 0,53 0 0,39 0 0,-13 13 0,14-13 0,-14 0 0,14 0 0,-14 0 16,-26 14-16,39-14 0,1 0 0,0 0 0,-160 13 0,160-13 0,-1 0 0,-39 0 0,40 0 0,13 0 15,-14 0-15,1 0 0,-1 0 0,1 0 0,-1 0 0,-26 0 0,0 0 0,27 0 0,0 0 0,12 0 0,1 0 16,0 0-16,0 0 0,-1 0 0,1 0 0,26 0 16,1 0-1,-1 0-15,0 0 0,0 0 0,1 0 0,-1 0 0,0 0 0,159 0 16,-146 0-16,14 0 0,-13 0 0,-1 0 0,14 0 0,-1 0 0,14-13 0,-13 13 0,0 0 0,264 0 16,-225 0-16,-26 0 0,0 0 0,-13 0 0,13 0 0,0 0 0,0 0 0,0 0 0,-1 0 0,28 0 0,-27 0 0,158 0 15,-158 0-15,66 0 0,-52 0 0,-15-14 0,15 14 0,-28 0 0,54 0 0,-40 0 0,-13 0 0,12 0 0,226 0 16,-238 0-16,-14 0 0,14 0 0,0 0 0,13 0 0,-27 0 0,27 0 0,-27 0 0,94 0 15,-107 0-15,0 0 0,0 0 0,0 0 0,-26 0 32,0 0-32,0 0 0,0 0 0,-1 0 0,1 0 0,0 0 0,0 0 0,-1 0 15,-52 0-15,40 0 0,13 0 0,-14 0 0,14 0 0,-14 0 0,-12 0 0,12 0 0,1 14 0,-1-14 0,1 0 0,-14 0 0,14 0 16,-1 0-16,-290 0 0,264 0 0,13 0 0,-13 0 0,14 0 0,-28 0 0,1 0 0,13 0 16,0 0-16,1 0 0,-187 0 0,81 0 0,25 0 0,67 0 0,-79 0 0,79 0 15,-14 0-15,14 0 0,-40-14 0,27 14 0,-239 0 0,-26-13 0,278 13 0,-26 0 0,26 0 0,-14 0 0,14-13 16,-27 13-16,-52 0 0,-212-13 0,224 13 0,80 0 0,-52-13 0,25 13 0,27 0 15,-39 0-15,52 0 0,0 0 0,1 0 0,-1 0 0,-185 0 0,212 0 0,0 0 0,-14 0 16,14 0-16,0 0 0,-1 0 0,1 0 0,0 0 0,0-14 0,0 14 0,26 0 16,0 0-16,0-13 0,27 13 0,0 0 15,-27 0-15,0 0 0,0 0 0,27 0 0,-27 0 0,14-13 0,-1 13 0,1 0 0,158 0 16,-145-13-16,-1 13 0,14 0 0,-13 0 0,-14 0 0,14 0 0,13 0 0,-13 0 0,-1 0 0,1 0 0,13 0 0,264 0 16,-264 0-16,-13 0 0,13 0 0,0 0 0,0 0 0,-14 0 0,1 0 0,13 0 0,-13 0 0,145 0 0,-66 0 15,-79 0-15,-1 0 0,41 0 0,-41 0 0,1 0 0,0 0 0,-14 0 0,1 0 0,12 0 0,-12 0 0,132 0 16,-133 0-16,-13 0 0,14 0 0,-14 0 0,27 0 0,-27 0 0,0 0 0,14 0 0,-1 0 15,-13 0-15,0 0 0,1 0 0</inkml:trace>
  <inkml:trace contextRef="#ctx0" brushRef="#br0" timeOffset="18839.39">9194 1627 0,'-13'0'63,"0"0"-63,0 0 16,13-13-16,-14 13 15,1 0-15,13-13 16,-13 13-16,0 0 0,-1 0 15,1 0-15,0 0 0,0 0 0,0 0 16,-1 0-16,1 0 0,0 0 0,0 0 16,13 13-16,-14-13 0,14 13 0,-13-13 0,13 13 15,0 1-15,-13-14 0,0 0 0,13 13 0,0 0 0,-14-13 16,14 13-16,0 1 0,-13-14 0,13 13 0,0 0 16,0 0-16,0 0 15,0 1-15,0-1 0,0 0 16,0 0-16,0 1 0,0-1 15,13-13-15,-13 13 0,0 0 0,14-13 16,-14 14-16,13-14 0,-13 13 0,13-13 0,-13 13 16,13-13-16,-13 13 0,0 0 0,14-13 0,-1 0 15,-13 14-15,13-14 0,-13 13 16,13-13-16,-13 13 0,14 0 16,-1-13-16,-13 14 0,13-14 15,-13 13-15,13-13 0,-13 13 0,0 0 16,0 1-1,0-1 17,-13-13-17,0 0-15,13 13 0,-13-13 0,-1 0 16,14 13-16,-13-13 0,0 0 16</inkml:trace>
  <inkml:trace contextRef="#ctx0" brushRef="#br0" timeOffset="53968.55">11880 6601 0,'13'0'31,"0"0"-15,0 0-16,1 0 0,-1 0 0,0 0 15,-13-13-15,13 13 0,1 0 0,-1 0 0,0 0 16,0 0-16,1 0 0,-1 0 0,0 0 0,-13-13 16,13 13-16,0 0 0,1 0 0,-1 0 0,0 0 0,0 0 15,1 0-15,-1 0 0,0 0 0,0 0 0,1 0 0,-1 0 16,0 0-16,0 0 0,0 0 0,1 0 0,-1 0 16,0 0-16,0 0 0,1 0 0,-14-13 0,13 13 0,0 0 15,0 0-15,0 0 0,1 0 0,-1 0 0,0 0 0,0 0 16,1 0-16,-1 0 0,0 0 15,-13-14-15,13 14 32,1 0-17,-1 0-15,0 0 0,0 0 16,0 0-16,1 0 0,-1 0 16,0 0-16,0 0 78,1 0-63,-1 0-15,0 0 0,0 0 16,-13 14 93,-13-14-109,0 0 0,0 0 16,-1 0-16,14 13 0,-26-13 0,13 0 0,-1 0 0,14 13 0,-13-13 0,0 0 16,0 13-16,0-13 0,-1 0 0,1 0 0,0 0 0,0 0 0,-1 14 0,1-14 0,0 0 0,0 0 15,-1 0-15,1 0 0,0 0 0,0 0 0,-14 0 0,14 0 0,13 13 0,-13-13 16,0 0-16,-1 0 0,1 0 0,0 0 0,0 0 125,0 0-125,-1 0 15,1 0 1,0 0-16,0 0 0,-1 0 16,1 0-16,0 0 0,0-13 15,-1 13-15,1 0 0,0 0 16,13-14-16,-13 14 0,0 0 0,-1 0 16,14-13-16,-13 13 15,26 0 79,1 0-94,-1 13 0,0-13 0,0 0 0,-13 14 0,13-14 16,14 13-16,-14-13 0,0 0 0,-13 13 0,14-13 0,-1 0 0,0 0 15,0 0-15,-13 13 0,14-13 0,-1 0 0,-13 14 0,13-14 0,0 0 0,0 0 16,1 0-16,-1 0 0,-13 13 0,13-13 0,0 0 0,1 0 0,-1 0 15,0 0-15,0 0 0,0 0 0,1 0 16,-1 0-16,0 0 0,0 0 0,1 0 0,-1 0 16,0 0-16,0 0 0,1 0 0,-1 0 15,0 0-15,0 0 16,0 0 31,1 0-32,-1 0 1,0 0-16,0 0 0,1 0 16,-1 0-1,-26 0 63,-1 0-78,1 0 0,0 0 16,0 0-16,-1 0 0,1 0 0,0 0 16,0 0-16,0 0 0,-1 0 0,1 0 0,13-13 0,-13 13 15,0 0-15,-1 0 0,-12 0 0,13 0 0,-1 0 0,1 0 0,0 0 16,0 0-16,0 0 0,-1 0 0,1 0 0,-40 0 0,40 0 0,0 0 16,0 0-16,-1 0 0,1 0 0,0-14 0,0 14 0,-1 0 0,1 0 0,0 0 0,0 0 0,-1 0 15,1 0-15,0 0 0,0 0 0,26 0 125,0 0-125,0 0 0,1 0 0,-1 0 0,0 0 0,0 0 16,1 0-16,12 0 0,-13 0 0,1 0 0,-1 0 0,0 0 15,0 0-15,0 0 0,14 0 0,-14 0 0,0 0 0,-13-13 0,14 13 0,-1 0 0,0 0 0,0 0 16,14 0-16,-14 0 0,13 0 0,-12 0 0,-1 0 0,0 0 0,0 0 0,1 0 0,-1 0 16,0 0-16,0 0 0,0 0 0,27 0 0,-27 0 0,1 0 15,-1 0-15,0 0 0,-13-13 0,13 13 0,1 0 16</inkml:trace>
  <inkml:trace contextRef="#ctx0" brushRef="#br0" timeOffset="55083.74">11880 6959 0,'13'0'31,"0"0"-31,0 0 0,1 0 0,-1 0 0,0 0 16,0 0-16,1 0 0,-1 0 0,0 0 16,0 0-16,1 0 15,-1 0-15,0 0 0,0 0 16,-13-14-16,13 1 15,1 13-15,-14-13 0,13 13 0,-13-13 16,13 13-16,-13-14 0,0 1 0,0 0 16,0 0-16,13 13 0,-13-14 15,0 1-15,0 0 32,-13 13-17,13 13 126,0 0-141,0 1 0,0-1 15,0 0-15,0 0 16,0 1-16,0-1 16,13-13 31,-13 13-47,14-13 0,-14 13 0,13-13 0,-13 14 0,13-14 0,-13 13 15,13-13-15,1 0 0,-14 13 0,13-13 0,-13 13 0,13-13 16,-13 13-16,13-13 0,0 0 15,1 0 1,-28 0 125,1 0-141,13-13 15,0 0-15,-13 13 0,0 0 16,13-13 0,-13 13-16,-1 0 15,14-13-15</inkml:trace>
  <inkml:trace contextRef="#ctx0" brushRef="#br0" timeOffset="55945.07">12118 6932 0,'13'0'31,"0"0"0,1 0-15,-1 0-16,0 0 0,0 0 15,1 0-15,-1 0 0,0 0 0,0 0 16,0 0-16,-13-13 0,14 13 0,-1 0 0,0 0 16,0 0-16,-13-13 46,0-1-30,0 1-16,0 0 0,0 0 16,-13 13-16,13-14 15,-13 14-15,13-13 16,-13 13-16,13-13 0,-14 13 31,1 0-31,0 0 47,0 0-47,0 0 16,-1 0-16,1 0 15,0 0-15,0 0 0,-1 0 0,1 0 16,0 0-16,0 0 0,-1 0 16,14 13-16,-13-13 0,0 0 15,13 13-15,0 1 16,-13-14-16,13 13 0,0 0 15,0 0-15,0 1 16,0-1 0,13-13-16,-13 13 0,0 0 15,13-13-15,-13 14 0,13-14 16,-13 13-16,14-13 0,-14 13 0,0 0 16,13-13-16,0 0 15,-13 13-15,13-13 0,1 0 16,-1 0-1,0 0 64,0 0-64</inkml:trace>
  <inkml:trace contextRef="#ctx0" brushRef="#br0" timeOffset="56453.19">12330 6866 0,'0'13'47,"13"-13"-47,0 13 0,0-13 0,-13 14 16,13-14-16,1 13 0,-1-13 0,-13 13 15,13-13-15,-13 13 0,13-13 0,-13 14 0,14-14 16,-14 13-16,13-13 0,-13 13 15,13-13-15,-13 13 0,13-13 0,-13 13 0,14-13 0,-14 14 16,13-14-16,-13 13 0,13-13 0,-13 13 0,13-13 0,-13 13 16,13-13-16,-13 14 0,14-14 0,-14 13 15,13-13-15,-13 13 16,0-26 15,0 0-31</inkml:trace>
  <inkml:trace contextRef="#ctx0" brushRef="#br0" timeOffset="56732.27">12515 6932 0,'-13'0'15,"13"13"-15,0 1 16,-14-1-16,1 0 16,13 0-16,0 0 0,-13-13 0,13 14 0,-13-14 15,13 13-15,0 0 0,-14 0 16,14 1-16,-13-14 0,13 13 16,-13-13-16,13 13 0</inkml:trace>
  <inkml:trace contextRef="#ctx0" brushRef="#br0" timeOffset="57112.18">12806 6945 0,'0'14'31,"-13"-14"-31,13 13 0,0 0 0,-14-13 0,14 13 15,0 0-15,-13-13 0,13 14 0,0-1 16,0 0-16,0 0 16,0-26 77</inkml:trace>
  <inkml:trace contextRef="#ctx0" brushRef="#br0" timeOffset="57807.33">12753 7038 0,'0'13'47,"0"0"-31,13-13-16,-13 14 0,0-1 15,13 0-15,-13 0 0,0 1 16,14-14-16,-14 13 0,13-13 0,-13 13 0,0 0 15,0 0-15,13-13 0,-13 14 16,0-1-16,13-13 16,1 0-1,-1 0-15,-13-13 0,0-1 16,0 1-16,0 0 16,0 0-1,0 0-15,0-1 16,0 1-1,0 0-15,0 0 0,0-1 16,-13 14-16,13-13 0,0 0 16,-14 13-16,1 0 31,13-13-31,-13 13 0,0 0 0,-1 0 16,1 0-16</inkml:trace>
  <inkml:trace contextRef="#ctx0" brushRef="#br0" timeOffset="58412.46">12965 7183 0,'0'14'31,"13"-14"-15,-13-14 31,0 1-47,0 0 15,0 0-15,0 0 0,0-1 16,0 1-16,13 0 0,-13 0 0,13 13 16,1-14-16,-1 1 0,-13 0 15,13 13-15,0 0 47,0 0-31,1 0-16,-1 0 15,0 0-15,0 0 16,-13 13-16,14-13 16,-14 13-1,13-13-15,-13 14 0,13-14 16,-13 13-16,0 0 0,13 0 0,-13 1 16,13-14-16,-13 13 0,0 0 0,0 0 15,0 0-15,0 1 0,0-1 16,-13-13 46</inkml:trace>
  <inkml:trace contextRef="#ctx0" brushRef="#br0" timeOffset="59051.4">13507 7078 0,'0'0'0,"-13"0"16,0-14-16,-1 14 16,1 0-16,0 0 15,0 0-15,-1 0 0,1 0 0,0 0 16,0 0-16,-1 0 0,1 0 0,0 0 15,0 0-15,0 0 16,13 14 15,0-1-31,0 0 16,13-13-16,-13 13 0,0 1 16,13-14-16,-13 13 0,13-13 0,-13 13 0,13-13 15,-13 13-15,14-13 0,-14 13 0,13-13 16,0 0-16,-13 14 0,0-1 0,13-13 0,1 0 0,-14 13 0,13-13 15,-13 13-15,13-13 0,-13 14 16,0-1 31,-13-13-31,0 0-16,13 13 0,-14-13 0,1 0 15,0 0-15,0 0 31,-1 0-31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7T02:26:04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5318 16073 0,'0'-13'0,"0"0"32,0 0-32,0 0 15,0-1-15,0 1 16,0 0-16,0 0 0,0-1 15,0 1-15,0 0 0,0-14 16,0 14-16,0 0 0,0 0 0,0-14 0,0 1 16,0 13-16,13-1 0,-13 1 0,0 0 0,0 0 0,0-53 15,0 52-15,0 1 0,14 0 0,-14-53 16,0 53-16,0-1 0,0 1 0,0 0 0,13 13 0,-13-40 16,0 14-16,0 12 0,0 1 0,0 0 0,0 0 0,13-14 15,-13 1-15,13 13 0,-13-1 0,0 1 0,0 0 0,0 0 0,0-14 16,0 14-16,0 0 0,0 0 0,0-1 0,0 1 0,0-13 15,14 12-15,-14 1 0,0 0 16,0 0-16,0-1 0,0 1 0,0 0 16,0 0-16,0 0 0,0-1 15,0 1-15,0 0 0,0 0 0,0-1 16,0 1-16,0 0 0,0 0 0,0-1 0,0 1 16,0 0-16,0 0 0,0 0 0,0-1 0,0 1 15,0 0-15,0 0 0,0-1 0,0 1 0,0 0 16,0 0-16,0 0 0,13-1 0,-13 1 15,0 0-15,0 0 0,0-1 0,0 1 16,0 0-16,0 0 0,0-1 0,0 1 16,0 0-16,0 0 0,0 0 0,0-1 15,0 1-15,0 0 0,13 13 0,-13-13 0,0-1 0,0 1 16,0 0-16,0 0 0,0-1 16,0 28 46,0-1-62,0 0 0,0 0 16,0 1-16,0-1 0,0 0 0,0 27 15,0-27-15,0 0 16,0 0-16,0 1 0,0-1 16,0 0-16</inkml:trace>
  <inkml:trace contextRef="#ctx0" brushRef="#br0" timeOffset="1146.79">5331 14221 0,'0'0'0,"0"14"0,0-1 16,0 0-16,0 0 0,0 1 0,0-1 0,0 0 0,0 0 15,0 0-15,0 1 0,0-1 0,0 0 0,0 0 0,0 1 0,0-1 16,-13-13-16,13 13 0,0 0 0,0 0 0,0 1 16,0-1-16,0 0 0,0 0 0,0 1 0,0-1 0,0 0 0,0 0 15,0 1-15,0-1 0,0 0 0,0 0 0,0 0 0,0 14 0,0-14 0,0 0 0,0 14 16,0-14-16,0 0 0,0 1 0,0-1 0,0 0 0,0 13 0,0 1 0,0-14 0,13 0 0,-13 14 15,0-1-15,0-13 0,0 1 0,0-1 0,0 0 0,0 14 0,0-14 0,0 0 0,0 0 0,0 1 0,0-1 16,0 0-16,0 0 0,0 0 0,0 1 0,0-1 0,0 0 0,0 0 0,0 1 0,0-1 0,0 0 16,0 0-16,0 1 0,0-1 0,0 0 0,0 0 0,0 0 0,0 1 15,0-1-15,-13-13 0,13 13 0,0 0 0,0 1 0,0-1 0,0 0 16,0 0-16,0 1 0,0-1 0,0 0 16,0 0-16,0 0 0,0 1 15,0-1-15,0 0 16,0 0 15,0 1-31,0-1 16,0 0-16,0 0 0,0 1 15,0-1-15,0 0 0,0 0 0,0 0 16,0 1-16,0-1 0,0 0 0,0 0 16,0 1-16,0-1 0,0 0 15,0 0-15,0 0 0,0 1 16,0-1-16,0 0 15,0 0-15,0 1 0,0-1 16,0 0-16,0 0 0,0 1 0,0-1 16,13-13-16,-13 13 0,0 0 0,0 0 0,0 1 15,0-1-15,0 0 16,0 0-16,0 1 16,14-14-16,-14 13 0,0 0 15,0 0-15,0 1 16,0-1-16,0 0 0,0 0 15,0 0-15,0 1 0,0-1 16,0 0-16,0 0 0,0 1 0,0-1 16,0 0-16,0 0 15,0 0 1,0 1 0,0-1-16,0 0 15,-14-13 251</inkml:trace>
  <inkml:trace contextRef="#ctx0" brushRef="#br0" timeOffset="3167.88">5278 13772 0,'14'52'15,"-14"-38"-15,0-1 0,0 0 0,0 0 0,0 1 0,0-1 16,0 0-16,0 0 0,13-13 0,-13 14 0,0-1 0,0 0 0,0 0 15,0 0-15,0 1 0,0-1 0,0 0 0,0 0 0,0 1 0,13-14 0,-13 13 0,0 0 0,0 0 16,0 1-16,0-1 0,0 0 0,0 0 0,0 0 0,0 1 0,0-1 16,0 0-16,0 0 0,0 1 0,0-1 0,0 0 0,0 0 0,0 1 0,0-1 15,13 0-15,-13 0 0,0 0 0,0 1 0,0-1 0,0 0 0,0 0 0,0 1 16,0-1-16,0 0 0,0 0 0,0 0 0,0 1 0,0-1 0,0 0 0,0 0 16,0 1-16,0-1 0,0 0 0,0 0 0,0 1 0,0-1 15,0 0-15,0 0 0,0 0 0,0 1 0,0-1 16,0 0-16,0 0 0,0 1 0,0-1 0,0 0 0,0 0 0,0 1 15,0-1-15,0 0 0,0 0 0,0 0 0,0 1 0,0-1 0,0 0 0,0 0 16,0 1-16,0-1 0,0 0 0,0 0 0,0 0 0,0 1 0,0-1 16,0 0-16,14 14 0,-14-14 0,0 0 0,0 0 0,0 1 0,0-1 15,0 0-15,0 0 0,0 0 0,0 1 0,0-1 0,0 0 16,0 0-16,0 40 0,0-39 16,0-1-16,0 0 0,0 0 0,0 0 0,0 1 15,0-1-15,0 0 0,0 0 16,0 1-16,0-1 0,0 0 15,13-13-15,-13 13 0,0 1 0,0-1 16,0 0-16,13-13 16,-13 13-16,0-26 109,0 0-109,0 0 16,0-1-16,0 1 0,0 0 0,0 0 15,0-1-15,0 1 0,0 0 0,0 0 16,0-1-16,13 14 0,-13-13 0,0 0 0,0 0 0,0 0 0,0-1 0,0 1 0,0 0 16,0 0-16,14 13 0,-14-14 0,0 1 0,0 0 0,0 0 0,0-1 0,0 1 0,0 0 0,0 0 15,0 0-15,13-1 0,-13 1 0,0 0 0,0 0 0,0-1 0,0 1 0,0 0 0,0 0 0,0-1 0,0-12 16,13 13-16,-13 0 0,0-1 0,0 1 0,0 0 0,0 0 0,13-1 0,-13 1 0,0 0 0,0 0 0,0 0 15,0-1-15,0 1 0,0 0 0,0 0 0,0-1 0,0 1 0,0 0 0,0 0 0,0-1 16,0 1-16,0 0 0,13 0 0,-13 0 0,0-1 0,0 1 0,0 0 0,0 0 16,0-1-16,0 1 0,0 0 0,0 0 0,0-1 0,0 1 0,0 0 0,0 0 0,0 0 15,0-1-15,0 1 0,0 0 0,14 13 0,-14-13 0,0-1 0,0 1 0,0 0 16,0 0-16,0 0 0,0-1 0,0 1 0,0 0 0,0 0 0,0-1 16,0 1-16,0 0 0,0 0 15,0-1-15,0 28 141,0-1-141,0 0 0,0 0 0,0 1 0,0-1 0,0 0 0,0 0 0,0 1 15,0-1-15,0 0 0,-14-13 0,14 26 0,0-12 0,0-1 0,0 0 0,0 14 0,0-1 0,0-13 0,0 27 0,-13-40 0,13 13 0,0 14 16,0-14-16,0 0 0,-13 14 0,13-14 0,0 13 0,0-13 0,0 14 0,0-1 0,0-12 0,0 12 0,0-13 0,-13 1 0,13 12 0,-13-13 16,13 0-16,0 14 0,0-14 0,0 0 0,0 1 0,0 12 0,0-13 0,0 0 0,0 1 0,0-1 0,-14 0 0,14 27 0,0-27 0,0 0 15,0 1-15,0-1 0,0 0 0,-13 0 0,13 0 0,0 1 0,0-1 0,0 0 16,-13-13-16,13-13 31,0 0-31,0-1 16,0 1-16,0 0 0,0 0 0,0 0 0,0-1 0,0 1 0,0 0 0,0 0 0,0-1 0,0 1 0,0 0 0,0 0 15,0-1-15,0 1 0,0 0 0,0 0 0,0 0 0,0-1 0,0 1 0,0 0 0,0 0 0,0-1 0,0-12 0,0 13 0,0 0 0,0-1 0,0-12 0,0 13 0,0-1 16,0 1-16,0-13 0,0-1 0,0 14 0,0-13 0,0 12 0,0-12 0,0 13 0,0-14 0,0 14 0,0-14 0,0 14 0,0-13 0,0-1 0,0-12 16,0-1-16,13 0 0,-13 27 0,0-27 0,0 27 0,0 0 0,0 0 0,0-14 0,0 14 0,0-13 0,0 12 0,0-12 15,0 13-15,0-1 0,13 1 0,-13-13 0,0-1 0,0 14 0,0 0 0,0 0 0,0-1 0,14-12 0,-14 13 0,0-1 0,0 1 16,0 0-16,0 0 0,0-1 0,0 1 0,0 0 0,0 0 0,0 0 0,0-1 0,0 1 16,0 0-16,13 13 0,-13-13 0,0-1 0,0 1 0,0 0 15,0 26 32,0 0-47,0 1 0,0-1 0,0 0 0,0 0 0,0 1 0,0 12 0,0-13 16,0 0-16,0 1 0,0-1 0,0 13 0,0-12 0,0-1 0,0 0 0,0 14 0,0-14 0,0 0 0,0 13 0,0 14 0,0-27 0,0 14 15,0-1-15,0-12 0,0-1 0,0 13 0,0 14 0,0-27 0,0 0 0,0 14 0,0-1 0,0-12 0,0 12 0,0 0 0,0-12 0,0 39 0,0-40 16,0 0-16,0 13 0,0 1 0,0-14 0,0 14 0,0-14 0,0 13 0,0-12 0,0-1 0,0 13 0,0-13 0,0 27 0,0-13 0,0-14 16,0 13-16,0-12 0,0-1 0,0 0 0,0 13 0,0-12 0,0-1 0,0 0 0,0 14 0,0-14 0,0 13 0,0-13 15,0 1-15,0-1 0,0 0 0,0 0 0,0 1 0,0-1 0,0 0 0,0 0 0,0 1 0,0-1 16,0 0-16,0 0 0,0 0 0,0 1 0,-13-14 0,13 13 0,0 0 15,-14-13 48,14-13-63,-13 13 0,13-13 0,0-1 16,0 1-16,0 0 0,0 0 0,0 0 0,0-1 0,-13 1 0,13 0 0,0 0 0,0-14 15,0 14-15,0 0 0,0-1 0,0 1 0,0-13 0,0-1 0,0 14 0,0-13 0,0 12 0,-13 1 0,13-13 0,0 13 0,0-1 16,0 1-16,0 0 0,0 0 0,0-1 0,0-25 0,0 25 0,0-12 0,0 13 0,0 0 0,0-1 0,0-12 0,0-1 0,0 14 0,0 0 15,0 0-15,0-14 0,0 14 0,0-13 0,0 12 0,0-12 0,0 13 0,0-14 0,0 14 0,0 0 0,0 0 16,0-1-16,0-12 0,0 13 0,0-1 0,0 1 0,0 0 0,0 0 0,0-1 0,0 1 0,0 0 0,0 0 16,0 0-16,0-1 0,0 1 0,0 0 0,0 0 0,0-1 0,0 1 0,0 0 15,0 0-15,0-1 0,0 1 0,0 26 78,0 1-78,0-1 16,0 0-16</inkml:trace>
  <inkml:trace contextRef="#ctx0" brushRef="#br0" timeOffset="4621.68">2064 14856 0,'13'0'47,"0"0"-47,0 0 0,1 0 0,-14-13 16,13 13-16,0 0 0,0 0 0,1 0 0,-1 0 0,0 0 0,0 0 0,0 0 0,1 0 16,-1 0-16,0 0 0,0 0 0,14 0 0,-14 0 0,0 0 0,1 0 0,12-13 0,-13 13 0,14 0 0,-14 0 0,0 0 0,0 0 15,14 0-15,-14 0 0,0 0 0,1 0 0,-1 0 0,0 0 0,27 0 0,-27 0 0,13 0 0,1 0 0,-1 0 0,-12 0 0,25 0 0,-26 0 16,1 0-16,12 0 0,1 0 0,-14 0 0,13 0 0,-12 0 0,12 0 0,0 0 0,1 0 0,-14 0 0,0 0 0,27 0 0,-27 0 0,14 0 0,-1 0 15,-13 0-15,14 0 0,-1 0 0,1 0 0,-14 0 0,13 0 0,1 0 0,-1 0 0,1 0 0,13 0 0,-1 0 0,-12 0 0,-14 0 0,13 0 0,-12 0 16,25 0-16,-12 0 0,-1 0 0,1 0 0,-14 0 0,13 0 0,14 0 0,-27 0 0,27 0 0,-14 0 0,-12 13 0,12-13 0,14 0 0,-27 0 0,13 0 0,1 0 16,-1 0-16,1 0 0,13 0 0,-14 0 0,-13 0 0,14 0 0,-1 0 0,-13 0 0,54 0 0,-15 13 0,1-13 15,27 0-15,-54 0 0,1 0 0,-1 0 0,27 0 0,-27 0 0,1 0 0,-1 0 0,1 0 0,-1 0 0,1 0 0,26 0 0,-40 0 16,13 0-16,14 0 0,-14-13 0,1 13 0,-14 0 0,14 0 0,-1 0 0,1 0 0,-14 0 0,13 0 0,1 0 0,12 0 0,-25-13 0,25 13 16,14 0-16,-40 0 0,1-13 0,12 13 0,1 0 0,-1 0 0,-13 0 0,1 0 0,12 0 0,-13 0 0,14 0 0,-1 0 0,-13 0 0,40-14 15,-13 14-15,-27 0 0,14 0 0,-14 0 0,0 0 0,14 0 0,-14 0 0,0 0 0,0-13 0,14 13 0,-14 0 0,13 0 0,1 0 16,-14 0-16,40 0 0,-40 0 0,27 0 0,-27 0 0,14 0 0,-14 0 0,0 0 0,0 0 0,14 0 0,-14 0 0,27 0 15,-1 0-15,-25 0 0,38 0 0,-38 0 0,-1 0 0,13 0 0,-12 0 0,12 0 0,-13 0 0,1-13 16,12 13-16,-13 0 0,27 0 0,-27 0 0,0 0 0,14 0 0,-14 0 0,0 0 0,1 0 0,-1 0 0,0 0 0,0 0 0,0 0 0,14-13 16,-14 13-16,14 0 0,-1 0 0,1 0 0,-1 0 0,0 0 0,1 0 0,-14 0 0,14 0 15,-14 0-15,13 0 0,-12 0 0,-1 0 0,0 0 0,0 0 0,0 0 0,1 0 0,-1 0 0,0-13 0,0 13 0,1 0 16,12 0-16,-13 0 0,0 0 0,14 0 0,-14-14 0,0 14 0,1 0 0,-1 0 0,0 0 0,0 0 0,1 0 0,-1 0 16,0 0-16,0 0 0,14 0 0,-14 0 0,0 0 0,0 0 0,1-13 0,-1 13 0,0 0 0,0 0 0,1 0 0,-1 0 15,0 0-15,0 0 0,-13-13 0,13 13 0,1 0 0,-1 0 0,0-13 0,0 13 0,1 0 0,-1 0 0,13 0 16,-13 0-16,1 0 0,-14-14 0,26 14 0,-13 0 0,14 0 0,-14 0 0,0 0 0,1-13 0,-1 13 0,13 0 15,-13 0-15,1-13 0,-1 13 0,0 0 0,14 0 0,-14 0 0,0 0 0,0 0 0,14 0 0,-14 0 0,0 0 0,14 0 16,-14 0-16,0 0 0,0 0 0,1 0 0,12 0 0,-13 0 0,1 0 0,-1 0 0,0 0 0,0 0 0,0 0 16,1 0-16,-1 0 0,0 0 0,0 0 0,1 0 0,-1 0 0,0 0 0,0 0 0,1 0 0,-1 0 0,0 0 15,0 0-15,0 0 0,1 0 0,-1 0 0,0 0 0,0 0 0,1 0 16,-1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7T02:28:11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27345 17873 0,'0'13'0,"-14"-13"0,14 13 0,-13-13 0,13 13 0,0 1 0,-13-14 16,13 13-16,0 0 0,-53 53 0,53-53 0,-13 1 15,0-14-15,13 26 0,-14-13 0,1 1 0,-66 105 0,52-106 0,27 0 16,-39 27-16,12-1 0,-12 14 0,-94 93 16,107-120-16,-1 14 0,14-14 0,-93 120 15,93-146-15,13 13 0,0 0 0,-13-13 0</inkml:trace>
  <inkml:trace contextRef="#ctx0" brushRef="#br0" timeOffset="506.58">26816 17992 0,'-14'0'0,"14"13"16,-13-13-16,13 13 0,-13-13 0,0 13 0,-1 1 15,1-1-15,0-13 0,13 13 0,-13 0 0,-1 1 16,14-1-16,0 0 0,-13 0 0,13 0 16,0 1-16,0-1 15,0 0-15,13-13 0,-13 13 0,14-13 0,-1 14 16,0-14-16,-13 13 0,13-13 0,-13 13 0,14-13 0,-1 0 16,13 13-16,-12-13 0,-1 0 0,0 0 0,0 0 15,0 0-15,1 0 0,-14-13 16,0 0-16,13 0 0,-13-1 0,0 1 15,13 13-15,-13-26 0,0 12 0,0 1 0,0 0 0,0 0 16,0 0-16,-13-1 0,13 1 0,0 0 16,-13 13-16,13-13 0,0-1 0,-14 14 0,1 0 47</inkml:trace>
  <inkml:trace contextRef="#ctx0" brushRef="#br0" timeOffset="1026.72">27292 18547 0,'-13'0'0,"13"14"32,0-1-32,0 0 0,0 0 15,0 0-15,0 1 0,0-1 0,0 0 16,0 0-16,0 1 0,0-1 0,0 0 15,0 0-15,13-13 0,0 0 16,0 0-16,0 0 16,1 0-16,-1 0 0,-13-13 0,13 0 0,-13 0 15,0-1-15,13 1 0,-13 0 0,0 0 16,0-1-16,0 1 0,0 0 0,0 0 0,0 0 16,0-1-16,0 1 0,0 0 0,0 0 0,-13 13 0,13-14 15,0 1-15,-13 13 0,0-13 0,13 0 16,-14 13-16,1 0 15</inkml:trace>
  <inkml:trace contextRef="#ctx0" brushRef="#br0" timeOffset="1487.51">26842 17820 0,'-13'0'15,"13"13"-15,-13-13 0,13 13 0,-14-13 0,14 13 0,-13-13 0,13 14 0,0-1 0,-13 0 16,0 0-16,-1-13 0,14 27 0,-13-27 0,13 13 0,-13 0 0,13 0 0,-13 1 0,-1-1 15,14 0-15,-13 14 0,13-14 0,-13 0 0,13 0 0,-13 1 0,13-1 0,-13 0 0,13 0 0,0 14 0,-14-14 16,14 0-16,0 0 0,-13-13 0,13 40 0,0-27 0,0 0 0,0 1 0,-13-1 0,13 13 0,0-12 0,0 12 0,0-13 0,0 1 16,0-1-16,0 13 0,0 1 0,0-14 0,0 0 0,0 14 0,0-1 0,0 1 0,0-14 0,0 0 0,0 0 0,13 0 0,-13 1 15,13-1-15,-13 0 0,0 14 0,14-14 0,-1 0 0,-13 0 0,0 0 0,13 1 0,-13-1 0,0 0 0,13-13 0,0 27 0,-13-14 16,14 0-16,-14 0 0,13-13 0,-13 14 0,13-1 0,0 0 0,-13 0 0,14 0 0,-1 1 0,0-14 0,-13 13 0,13-13 0,-13 13 0,14-13 0,-1 13 16,0 1-16,0-14 0,0 13 0,1-13 0,-1 13 0,0 0 0,0-13 0,14 14 0,-14-14 0,0 0 0,1 0 0,12 13 15,-13-13-15,0 0 0,14 0 0,-14 0 0,0 0 0,14 0 0,-14 0 0,0 0 0,0 0 0,1 0 16,-1-13-16</inkml:trace>
  <inkml:trace contextRef="#ctx0" brushRef="#br0" timeOffset="1876.55">27530 17912 0,'0'14'0,"0"-1"0,0 0 0,13-13 0,-13 13 0,0 0 15,13 1-15,-13-1 0,14-13 0,-1 13 0,-13 0 0,0 1 0,13-1 0,-13 13 0,13-26 0,-13 14 0,13-1 0,-13 0 0,0 0 16,14 0-16,-14 1 0,0-1 0,13 0 0,-13 0 0,13 1 0,-13-1 0,13 0 0,-13 0 0,0 0 0,0 1 0,14-1 0,-14 0 0,13 14 16,-13-14-16,0 0 0,0 0 0,13 1 0,-13-1 0,0 0 0,0 0 0,0 0 0,0 1 15,0-1-15,0 0 0,0 0 0,0 1 16,-13-14-16,0 0 0,-1 13 16,1-13-16,0 0 0,0 0 0,-1 13 15,14 0-15,-13-13 0,0 0 0,13 14 0,-13-14 0,0 0 16,13 13-16,-14-13 0,14 13 0,-13 0 0,13 0 0,-13 1 0,0-14 0,13 13 15</inkml:trace>
  <inkml:trace contextRef="#ctx0" brushRef="#br0" timeOffset="19859.59">7197 15994 0,'-14'0'47,"1"0"-16,13 13 32,0 1-63,0-1 16,0 0-1,0 0-15,0 0 0,0 1 16,0-1-16,0 0 0,0 0 0,0 1 0,13-14 0,-13 13 15,0 40-15,0-40 0,0 0 0,14-13 0,-14 13 16,0 14-16,0-14 0,0 0 0,13-13 16,-13 14-16,0-1 0,0 0 78,13-13-63,-13 13-15,0 0 16,0 1 31,0-1-31,0 0-16,0 0 0,0 1 15,13-14-15,-13 13 0,0 0 0,0 0 16,0 1 31,0-1-32,0 0-15,0 0 16,0 0-16,0-26 141,0 0-141,0 0 0,0 0 15,0-1-15,0-12 0,0 13 0,0-1 0</inkml:trace>
  <inkml:trace contextRef="#ctx0" brushRef="#br0" timeOffset="20468.52">7131 15968 0,'0'13'0,"0"53"16,0-53-16,0 14 0,0 52 16,0-66-16,0 0 0,0 14 0,0-14 0,0 119 15,0-118-15,0-1 0,0 0 0,0 0 0,0 1 0,0-1 0,0 0 0,0 0 0,0 1 0,0 65 16,-14-66-16,14 0 0,0 1 0,0-1 0,0 0 0,0 14 0,-13 52 16,13-66-16,0 0 0,0 1 0,-13-14 0,13 26 15,0-13-15,0 1 0,0-28 63,-13 14-48,13-13-15,0 0 0,0-53 0,0 52 0,0 1 16,0 0-16,0 0 0,0 0 0,13-80 0,-13 80 0,0-1 0,0-12 16,13 26-16,-13-13 0,0-14 0,13 27 0,-13-53 0</inkml:trace>
  <inkml:trace contextRef="#ctx0" brushRef="#br0" timeOffset="20692.09">7170 16060 0,'0'13'16,"0"1"-1,0-1-15,0 0 0,0 0 0,0 1 0,0-1 0,0 0 0,0 53 16,0-39-16,0-14 0,0 0 0,0 14 0,-13 12 16,13 27-16,0-52 0,0-1 0,0 0 0,0 14 0,-13 65 15,13-79-15,0 1 0,0-1 0,0 0 0,0 0 0,0 1 0,0 12 16,0-13-16,0 14 0,0-14 0,0 0 0,0 0 0,0 1 15,0-28 17,0 1-17,0 0-15,-13 0 0,13-80 0,0 80 16,0 0-16,0-1 0,0-12 0</inkml:trace>
  <inkml:trace contextRef="#ctx0" brushRef="#br0" timeOffset="20819.84">7223 15782 0,'0'0'0,"0"14"0,0 91 16,0-91-16,0-1 0,-13 66 15,13-65-15,0-1 0,0 0 0,0 0 0,0 0 0</inkml:trace>
  <inkml:trace contextRef="#ctx0" brushRef="#br0" timeOffset="23656.55">2791 15981 0,'0'-13'78,"40"13"-78,-27 0 0,1 0 16,-1 0-16,0 0 0,-13-14 0,40 1 16,-27 13-16,0 0 0,0 0 0,1 0 0,-1 0 0,13 0 0,1 0 0,-14 0 0,0 0 15,0 0-15,1 0 0,-1 0 0,0 0 0,0 0 0,1 0 0,-1 0 0,132-13 16,-131 13-16,12 0 0,0 0 0,-12 0 0,-1 0 0,0 0 0,14 0 0,25 0 0,41 0 15,-80 0-15,53 0 0,-39 13 0,-14-13 0,14 0 0,158 13 16,-159-13-16,14 0 0,-14 0 0,1 14 0,-14-14 0,14 0 0,26 0 0,105 26 16,-118-26-16,-27 0 0,0 0 0,27 0 0,39 13 15,14 1-15,-80-14 0,1 0 0,12 13 0,-13-13 0,0 0 0,14 0 0,-14 0 0,0 0 0,173 26 16,-173-26-16,0 13 0,0-13 0,0 0 0,1 0 0,131 14 16,-132-1-16,14-13 0,-14 0 0,0 0 0,1 0 0,-1 13 0,27-13 15,-1 0-15,-26 0 0,80 0 0,-80 13 0,14-13 0,-14 0 0,13 0 16,107 14-16,-120-14 0,0 0 0,14 0 0,-14 0 0,13 0 0,-12 0 15,12 0-15,-13 0 0,67 13 0,-67-13 0,13 0 0,-12 0 0,-1 0 0,0 0 0,13 0 0,-12 0 16,-1 0-16,0 0 0,0 13 0,146 0 0,-132-13 0,-14 0 16,13 0-16,-13 0 0,1 13 0,-1-13 0,13 0 0,67 14 0,-80-14 0,0 0 0,1 0 15,12 0-15,1 0 0,-14 0 0,159 26 16,-159-26-16,0 0 0,1 0 0,-1 0 0,0 0 0,13 0 0,54 0 16,-54 0-16,-13 0 0,1 0 0,-1 0 0,0 0 0,0 0 0,27 0 0,-27 0 0,1 0 0,-1 0 0,0 0 15,0 0-15,0 0 0,1 0 0,-1 0 0,0 0 0,0 0 0,1 0 0,-1 0 0,0 0 0,0 0 0,1 0 16,12 0-16,-13 0 0,0 0 0,-13-13 0,14 13 0,-1 0 0,0 0 0,0 0 0,1 0 15,-1 0-15,0 0 0,0 0 0,0 0 0,1 0 0,-1 0 16,0 0-16,0 0 16</inkml:trace>
  <inkml:trace contextRef="#ctx0" brushRef="#br0" timeOffset="24316.72">2408 15809 0,'13'0'16,"0"0"-16,0 0 0,1 0 0,-1 0 16,0 0-16,0 0 0,1 13 0,-1-13 0,-13 13 0,13-13 0,0 0 0,-13 14 0,13-14 15,1 0-15,-1 0 0,0 0 0,-13 13 0,13-13 0,1 0 0,-1 13 0,-13 0 0,13-13 0,0 0 0,1 0 0,-14 13 16,13-13-16,13 0 0,-13 0 0,1 14 0,-1-14 0,0 0 0,0 13 0,1 0 0,-1-13 0,0 0 0,0 0 0,1 13 0,-1-13 16,13 0-16,-13 14 0,1-14 0,-1 0 0,13 13 0,-12-13 0,12 0 0,-13 0 0,14 13 0,-1-13 0,-13 0 0,14 0 15,-1 13-15,-12-13 0,12 0 0,-13 0 0,14 0 0,-1 0 0,1 0 0,-14 0 0,0 0 0,14 0 0,-1 0 0,0 0 0,1 0 0,-1 0 16,-12 0-16,52 0 0,-27 0 0,-12 0 0,-1 0 0,1 0 0,12 0 0,-12 0 0,-14 0 0,27 0 0,-27 0 0,14 0 0,12 0 0,1 0 15,-14 0-15,1 0 0,26 0 0,-27 0 0,1 0 0,-1 0 0,14 0 0,-14 0 0,1 0 0,-1 0 0,1 0 0,-1 0 0,14 0 0,-14 0 0,1 0 16,-1 0-16,1 0 0,-1 0 0,-13 0 0,27 0 0,-14 0 0,1-13 0,-1 13 0,1 0 0,-1 0 0,1 0 0,-1 0 0,1 0 0,-14 0 0,13 0 16,1 0-16,12 0 0,1 0 0,40 0 0,-28 0 0,15 0 0,-1 0 0,-27 0 15,41 0-15,-27 0 0,0 0 0,13 0 0,-13 0 0,-27 0 0,1 13 0,-14-13 0,27 0 16,-14 0-16,0 0 0,14 0 0,-27 0 0,14 0 0,-1 14 0,40-14 0,-13 13 0,-26-13 0,-1 0 0,1 0 0,-1 0 0,1 13 16,-1-13-16,1 0 0,-1 0 0,0 0 0,1 0 0,-1 0 0,1 0 0,-14 0 0,27 0 0,-1 13 0,-25-13 0,12 0 0,1 0 0,-1 0 0,-13 13 0,14-13 15,-1 0-15,1 0 0,12 0 0,-25 0 0,-1 0 0,13 0 0,1 0 0,12 0 0,-12 0 0,-14 0 16,14 0-16,-14 0 0,0 0 0,0 14 0,1-14 0,-1 0 0,0 0 0,0 0 0,0 0 0,1 0 15,-1 0-15,0 0 0,0 0 0,1 0 47,-1 0-47,0 0 0,0 0 16</inkml:trace>
  <inkml:trace contextRef="#ctx0" brushRef="#br0" timeOffset="80139.73">12250 5649 0,'-13'0'15,"0"0"-15,0 0 16,-1 0-16,1 0 0,0 0 0,0 0 0,-1 0 0,1 0 0,-53 0 16,53 0-16,0 0 0,-14 0 0,14 0 0,-119 13 15,118-13-15,-12 0 0,13 0 0,-1 0 0,-131 27 16,132-27-16,-1 0 0,1 0 0,-13 0 0,-1 0 0,14 0 0,0 0 0,-14 0 15,-131 26-15,144-26 0,1 0 0,-13 0 0,12 0 0,1 0 0,0 0 0,-159 13 16,132-13-16,14 0 0,-1 0 0,1 0 0,0 0 0,-1 0 16,-13 0-16,-277 0 0,290 0 0,1 0 0,-40 0 15,-186 0-15,239 0 0,-26 0 0,12 0 0,-26 0 0,27 0 16,-1 0-16,-343-26 16,343 26-16,-12 0 0,-266-13 0,279 13 15,0 0-15,-1 0 0,14 0 0,-27 0 0,14 0 0,-199 0 0,185 0 0,14 0 0,-1 0 16,1 0-16,-1 0 0,1 0 0,-1 0 0,14 0 0,-27 0 0,1 0 0,12 0 0,14 0 0,-13 0 0,-1 0 0,1 0 0,-1 0 0,-12 0 15,-1 0-15,13 0 0,-26 0 0,27 0 0,0 0 0,-54 0 0,54 0 0,-1 0 0,14 0 0,-13 0 0,-1 0 0,1 0 16,-14 0-16,14 0 0,12 0 0,1 0 0,-13 0 0,-14 0 0,27 0 0,-40-14 0,40 14 0,-54 0 0,54 0 0,-13 0 0,-1-13 0,1 13 0,-1 0 16,1 0-16,13 0 0,-1 0 0,-25-13 0,-1 13 0,14 0 0,-1 0 0,-26 0 0,-13 0 0,40 0 0,12 0 15,-39-13-15,27 13 0,0 0 0,-1 0 0,14 0 0,-14 0 0,1 0 0,-14-14 0,27 14 0,-27 0 0,14 0 0,-14 0 0,27 0 16,-14 0-16,1 0 0,0 0 0,-1 0 0,1 0 0,-1 0 0,1 0 0,-1 0 0,1 0 0,-1 0 0,-12-13 0,-14 13 0,26 0 0,1 0 0,13 0 16,-27 0-16,13 0 0,-12 0 0,12 0 0,1 0 0,-1-13 0,1 13 0,-1 0 0,-12 0 0,12 0 0,-26 0 0,27 0 0,-93 0 15,92 0-15,-12 0 0,12 0 0,14 0 0,-13 0 0,-1 0 0,-13 0 0,14 0 0,13 0 0,-27 0 0,14 0 0,12 0 0,-25 0 0,25 0 16,-12 0-16,0 0 0,-27 0 0,26-13 0,14 13 0,0 0 0,-14 0 0,1 0 0,13 0 0,-14 0 0,14 0 0,-27 0 0,1 0 0,-1 0 15,27 0-15,-14 0 0,14 0 0,-14 0 0,1 0 0,13 0 0,0 0 0,-14 0 0,14 0 0,0 0 0,-14 0 0,1 0 0,12 0 0,1 0 16,-26 0-16,12 0 0,14 0 0,0 0 0,-14 0 0,14 0 0,-14 0 0,14 0 0,-13 0 0,13 0 0,-1 0 0,1 0 0,-27 0 0,27 0 0,-13 0 16,-1 0-16,-52 0 0,66 0 0,-14 0 0,14 0 0,-13 0 0,12 0 0,1 0 0,0 0 0,-14 0 0,14 0 0,-13 0 15,12 0-15,-25 0 0,26 0 0,-27 0 0,27 0 0,-1 0 0,-12 0 0,13 0 0,0 0 0,-14 0 0,14 0 0,0 0 0,-1 0 0,-12 0 16,13 0-16,-27 0 0,27 0 0,-14 0 0,14 13 0,0-13 0,-14 0 0,14 0 0,-13 0 0,12 0 0,-12 0 16,13 0-16,0 0 0,-1 0 0,-12 0 0,13 0 0,-14 0 0,14 0 0,-14 0 0,14 0 0,0 0 0,0 0 0,-14 0 15,14 0-15,-13 13 0,12-13 0,-25 0 0,25 0 0,-12 0 0,13 0 0,0 0 0,-1 0 0,-12 0 16,13 0-16,-14 0 0,14 0 0,0 0 0,0 0 0,-1 0 0,1 13 0,-13-13 0,12 0 0,-12 0 0,13 0 0,-14 0 15,14 0-15,0 0 0,-14 14 0,14-14 0,-13 0 0,-1 0 0,14 0 0,0 0 0,-1 13 0,-12-13 0,13 0 0,0 0 0,-1 0 0,-12 0 16,13 0-16,-14 0 0,14 0 0,-13 0 0,12 0 0,1 0 0,0 0 0,-14 0 0,14 0 0,0 0 0,13 13 16,-13-13-16,-1 0 0,1 0 0,-13 0 0,13 0 0,-1 0 0,-12 0 0,13 0 0,-1 0 15,1 0-15,0 0 0,0 0 0,-1 0 0,1 0 0,0 0 0,0 0 0,0 0 0,-1 0 16,1 0-16,0 0 0,0 0 0,-1 0 0,1 0 0,0 0 0,0 0 16,-1 0-16,1 0 0,0 0 0,0 0 0,0 0 15,13 13-15,-14-13 0,1 0 0,0 0 0,0 0 0,-1 0 16,1 0-16,0 0 0,0 0 0,-1 0 0,1 0 15,0 0-15,13 14 0</inkml:trace>
  <inkml:trace contextRef="#ctx0" brushRef="#br0" timeOffset="100534.35">24421 15994 0,'0'13'46,"0"1"-46,0-1 0,0 0 0,0 0 0,0 0 16,0 1-16,0-1 0,0 0 0,0 0 16,0 1-16,0-1 0,0 0 0,0 0 0,0 0 15,0 1-15,0-1 0,0 0 0,0 0 16,0 1-16,0-1 0,0 0 0,0 0 16,0 1-16,0-1 0,0 0 15,0 0 1,0 0 46,0 1-62,0-1 0,0 0 16,0 0-16</inkml:trace>
  <inkml:trace contextRef="#ctx0" brushRef="#br0" timeOffset="162032.51">7898 15650 0,'0'13'16,"0"1"62,0-1-78,0 0 0,0 0 0,0 0 15,13 40-15,-13-39 0,0-1 0,0 0 0,0 0 0,13 80 16,-13-80-16,0 0 0,0 1 0,0-1 0,0 13 16,0 40-16,14-39 0,-14-14 0,0 0 15,0 1-15,0-1 0,0 0 0,0 0 0,0 0 0,0 1 0,0-1 0,0 0 16,0 14-16,0-14 0,0 0 0,0 0 16,0 1-16,0-1 0,13-13 0,-13 13 0,0 0 15,0 0-15,0 1 0,0-1 16,0 0-16,0 0 0,0 1 15,0-1-15,13-13 0,-13 13 16,0 0 62,13-13-62,-13 14-16</inkml:trace>
  <inkml:trace contextRef="#ctx0" brushRef="#br0" timeOffset="168301.86">24434 16100 0,'0'53'16,"0"-40"-16,0 0 0,0 0 15,0-26 32,0 0-47,0 0 16,0 0-16,0-1 0,0 1 0,0 0 16,0 0-16,0-1 15,0 28 188</inkml:trace>
  <inkml:trace contextRef="#ctx0" brushRef="#br0" timeOffset="-193210.38">21577 7845 0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7T02:42:31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4247 10927 0,'0'14'63,"0"-1"-63,0 0 0,0 0 0,0 0 0,0 1 15,0 12-15,0-13 0,0 1 0,0-1 0,0 0 0,0 13 0,0-12 0,0-1 0,13 0 0,-13 0 0,0 1 16,0 12-16,0-13 0,0 14 0,0 12 0,13 1 0,-13-13 0,0-14 0,0 0 0,0 14 0,13-1 0,-13-13 0,0 0 16,13 67-16,-13-27 0,0-27 0,0 14 0,0-14 0,0-12 0,0-1 0,0 13 0,0-12 0,0-1 0,0 0 15,14 13-15,-14 1 0,0-14 0,0 27 0,0-1 0,0-25 0,0 25 0,0-25 0,13-1 0,-13 13 0,0-12 16,0 12-16,0-13 0,0 14 0,0-14 0,0 13 0,0 1 0,0-14 0,0 0 0,0 1 0,0-1 15,0 0-15,13 0 0,-13 0 0,0 1 0,0-1 0,0 0 0,0 0 0,0 1 0,0-1 0,0 0 0,0 0 0,0 0 16,13-13-16,-13 14 0,0-1 0,0 0 0,0 0 0,0 1 0,14-14 0,-14 13 0,0 0 0,0 0 16,0 1-16,0-1 0,0 0 15,0 0-15,0 0 16,0 1 0,0-1-16,0 0 0,0 0 15,0 1-15,0-1 0,0 0 0,0 0 0,0 1 16,0-1-16,0 0 0,0 0 0,0 0 0,0 1 0,0-1 0,13-13 15,-13 13-15,0 0 0,0 1 0,0-1 0,0-26 47,0-1-47,0 1 0,-13 13 16,13-13-16,-14-14 0,14 14 0,0 0 0,0-13 0,0 12 16,0 1-16,0-27 0,-13 27 0,13-13 0,0 12 0,0 1 0,0 0 0,0 0 15,0-14-15,0 14 0,0 0 0,0-40 0,0 40 0,0-1 0,0-12 0,0 13 0,0-14 0,0 14 0,0 0 16,0 0-16,0-14 0,0 1 0,0-1 0,0-39 0,0 0 0,0 53 0,0 0 0,0-14 0,0 1 15,13 12-15,-13-12 0,0-1 0,0 1 0,0 0 0,0 12 0,0-12 0,14-1 0,-14 14 0,0 0 0,0 0 0,13 0 0,-13-1 0,0 1 16,0 0-16,0 0 0,0-1 0,0 1 0,0 0 0,0 0 0,0-1 0,0 1 0,13 0 0,-13-13 0,0 12 0,0 1 16,0 0-16,0 0 0,0-1 0,0 1 0,0 26 47,0 1-47,0-1 15,0 0-15,0 0 0,0 14 0,0-14 0,0 0 0,0 0 0,0 1 0,-13-1 0,13 13 16,-13-12-16,13-1 0,0 0 0,0 14 0,0-14 0,0 0 0,0 0 0,0 14 0,0-14 0,-14 0 0,14 0 0,0 14 0,-13-14 0,13 13 15,0-12-15,0-1 0,0 0 0,0 14 0,0-14 0,0 13 0,0-12 0,0 12 0,0-13 0,0 14 0,-13-1 0,13-13 0,0 1 0,0 12 0,0-13 0,0 40 16,0-26-16,0-14 0,0 0 0,0 14 0,0-1 0,0-13 0,0 14 0,0-14 0,0 0 0,0 0 0,0 1 0,0-1 16,0 13-16,0-12 0,0-1 0,0 13 0,0-13 0,0 1 0,0-1 0,0 0 0,0 0 0,0 1 15,0-1-15,-13-13 16,13-13 0,-14-1-16,14 1 0,0 0 0,0 0 0,0-1 0,0 1 0,0-13 15,0-1-15,0 14 0,0 0 0,0-27 0,0 14 0,0 12 0,0 1 0,0-13 0,0-1 0,0 14 0,0 0 0,0-14 0,0 1 0,0 13 16,0-14-16,0 1 0,0-1 0,0 1 0,0 13 0,0-14 0,0 1 0,0-27 0,0 40 0,0-27 0,0 27 0,0-14 0,0-12 0,0 25 15,0-12-15,0-1 0,0 14 0,0-26 0,0 12 0,0 1 0,0-1 0,0-13 0,0 14 0,0 0 0,0-14 0,0 27 0,0-14 0,0 14 0,0-27 16,0 27-16,0 0 0,0-14 0,0 1 0,0-1 0,0 14 0,0-27 0,0 1 0,0 26 0,0-14 0,0 14 0,0 0 0,14-1 0,-14-12 16,0-1-16,0 14 0,0-13 0,0 13 0,0-1 0,0 1 0,0 0 0,13 0 0,-13-1 15,0 28 1,13-14-16,-13 13 16,0 0-16,0 0 0,0 1 0,0-1 0,0 0 0,0 0 0,0 0 0,0 1 0,0-1 0,0 13 0,0 1 15,0-1-15,0-12 0,0 12 0,0-13 0,0 14 0,0-14 0,0 13 0,0 1 0,0-1 0,0 1 0,0-1 0,0 1 0,0-14 0,0 40 0,0 13 16,0-40-16,0-12 0,0 12 0,0 1 0,0 12 0,0-12 0,0 12 0,0-12 0,0-1 0,0 1 0,0-14 0,0 13 0,0 14 0,0-13 15,0 12-15,0-12 0,0-14 0,0 13 0,0 1 0,0 13 0,0-27 0,0 13 0,0-12 0,0 12 0,0 14 0,0-27 0,0 0 0,0 14 0,0-1 0,0 0 16,0-12-16,0 12 0,0-13 0,0 1 0,0-1 0,0 0 0,0 0 0,0 1 0,0-1 0,0 0 0,0 0 0,0 0 0,0 1 0,0-1 16,0 0-16,0 0 0,0 1 0,0-28 31,-13 14-31,13-13 16,0 0-16,0 0 0,0-1 0,-13 1 0,13 0 0,0 0 0,0 0 0,0-1 0,0 1 0,0 0 0,0 0 15,0-14-15,-14 27 0,14-40 0,0 27 0,0-13 0,0 13 0,0-14 0,0 1 0,-13 12 0,13 1 16,0 0-16,0-13 0,0 12 0,-13-12 0,13 13 0,0-1 0,0-12 0,0 13 0,0-14 0,0 14 0,0-13 0,0 12 15,0 1-15,0 0 0,0 0 0,0-1 0,0 1 0,0 0 0</inkml:trace>
  <inkml:trace contextRef="#ctx0" brushRef="#br0" timeOffset="7957.42">14155 18455 0,'13'0'16,"1"0"0,-1 0-16,-13 13 0,13-13 0,0 0 15,1 0-15,-14 13 0,13-13 0,0 0 0,0 0 0,1 0 0,-1 0 0,40 0 16,-40 0-16,0 0 0,0 0 0,1 0 0,-1 0 0,0 0 0,0 0 0,14 0 0,52 0 15,-52 0-15,-14 0 0,0 0 0,13 0 0,-12 0 0,-1 0 0,0 0 0,14 0 0,-1 0 0,14 0 0,39 0 16,-66 0-16,106 0 0,-79 0 0,-27 0 0,14 0 0,-14 0 0,27 0 0,-1 0 0,147-13 16,-173 13-16,13 0 0,1 0 0,-1 0 0,14 0 0,-14 0 0,1 0 0,-1-13 0,1 13 0,-1 0 15,1 0-15,158 0 0,-159 0 0,14 0 0,-14 0 0,14-14 0,-13 14 0,-1 0 0,1 0 0,12 0 0,1 0 16,-14 0-16,40-13 0,120 13 0,-160 0 0,14-13 0,26 13 0,-26 0 0,-14 0 0,54 0 16,-28 0-16,15 0 0,157 0 0,-184 0 0,0 0 0,0 0 0,-1 0 0,-12 0 0,12 0 15,1 0-15,0 0 0,-14 0 0,212 0 0,-211 0 0,12 13 0,1-13 0,-13 0 0,12 0 0,-12 0 16,12 13-16,-12-13 0,-1 0 0,27 0 0,119 0 0,-145 0 0,12 0 0,-12 0 0,-1 0 0,-12 14 15,25-14-15,14 0 0,-13 0 0,92 13 0,-105-13 0,-1 0 0,-13 0 0,1 0 16,12 0-16,-13 0 0,14 0 0,-14 0 0,13 0 0,1 0 0,-14 0 0,106 0 0,-92 0 0,-14 0 16,0 0-16,13 0 0,-12 0 0,12 0 0,-13 0 0,14 0 0,-1 0 0,-12 0 0,131 0 0,-132 0 0,14 0 15,26 0-15,-40 0 0,13 0 0,1 0 0,13 0 0,-14 0 0,-13 0 0,159 0 16,-159 0-16,27 0 0,-27 0 0,14 0 0,-1 0 0,1 0 0,-1 0 0,-13 0 0,14 0 0,-1 0 0,133 13 16,-146-13-16,14 0 0,-1 0 0,-13 0 0,1 0 0,12 0 0,-13 0 0,14 0 0,-14 13 0,0-13 0,133 14 15,-133-14-15,0 0 0,0 0 0,1 0 0,-1 0 0,13 0 0,-12 0 0,52 0 16,-53 0-16,0 0 0,0 0 0,1 0 0,-1 0 0,0 0 0,0 0 0,1 0 0,-1 0 0,40 0 15,-40 0-15,0 0 0,0 0 0,1 0 0,-1 13 0,0-13 0,0 0 0,1 0 0,12 0 0,40 0 16,-53 13-16,1-13 0,12 0 0,-13 0 0,14 0 0,-14 13 0,13-13 16,14 14-16,-27-14 0,1 0 0,-1 0 0,0 0 0,0 0 0,1 13 0,-1-13 0,0 0 0,0 0 15,0 0-15,14 0 0,-14 13 0,0-13 0,1 0 0,-14 13 0,13-13 0,0 0 16,0 0-16,0 0 0</inkml:trace>
  <inkml:trace contextRef="#ctx0" brushRef="#br0" timeOffset="73834.42">6231 16973 0,'0'13'0,"0"-26"78,0 0-78,0 0 15,0-1-15,0 1 0,0 0 0,0 0 0,0-1 0,0 1 0,0 0 0,0-27 16,0 27-16,0-53 0,0 53 0,0-14 0,0-12 16,0-14-16,0 39 0,0 1 0,0-13 0,0-54 15,0 54-15,0 13 0,0-1 0,0 1 16,0-27-16,0 14 0,0 13 0,0 0 0,0-1 0,0 1 15,0 0-15,0 0 0,0-67 0,0 41 16,0-28-16,0 54 0,0 0 0,0 0 0,0 0 0,0-1 16,0-39-16,0 40 0,0 0 15,13 0-15,-13-1 16,0 1 0,0 0-1,0 0-15,0 0 16,0-1-16,0 1 0,0 0 0,0 0 15,0-1-15,0 1 0,0 0 0,0 0 16,0-1-16,0 1 0,0 0 0,0 0 16,0 0-1,0 26 142</inkml:trace>
  <inkml:trace contextRef="#ctx0" brushRef="#br0" timeOffset="78822.53">6125 16880 0,'0'-13'63,"0"0"-63,0 0 0,0 0 15,13-1-15,-13 1 0,0 0 0,0-14 0,0 14 0,0 0 0,0-14 0,0 14 0,0 0 0,0 0 0,14-40 0,-14 26 0,0 14 16,13-27-16,-13 27 0,0-13 0,0 13 0,13-14 0,-13-13 0,0 14 0,0 13 0,0-14 0,0 14 0,0-27 0,0 27 0,0-13 0,13-27 0,0 0 15,-13 40-15,0-14 0,0 1 0,0-1 0,0 1 0,14 13 0,-14-14 0,0 1 0,13 12 0,-13-12 0,0 13 0,13-53 0,-13 52 16,0-12-16,0-1 0,13 1 0,-13 13 0,14-14 0,-14 1 0,13-14 0,-13 14 0,13-1 0,0 1 0,-13-1 0,14-12 0,-1 12 0,0 1 0,-13-14 16,0 14-16,13-1 0,14-39 0,-27 39 0,13 1 0,-13 0 0,13-14 0,0 13 0,-13-12 0,0-1 0,14 27 0,-1-14 0,-13-12 0,0 12 0,13-39 15,-13 40-15,13-1 0,-13 1 0,14-1 0,-14 1 0,0-1 0,13 1 0,-13-1 0,13 1 0,-13-14 0,0 27 0,0-13 0,13-1 0,-13 1 0,13-1 16,-13 1-16,27-93 0,-14 39 0,0 67 0,-13-27 0,14-52 16,-1 39-16,-13-13 0,13 39 0,0-26 0,-13 14 0,14-1 0,-14 27 0,0-14 0,13-26 15,0-39-15,13 12 0,-26 67 0,0-13 0,0 12 16,0 1-16,14-26 0,-14 12 0,13 1 0,-13 12 0,0 1 0,0-27 0,0 27 0,13 0 0,-13 0 0,0 0 0,0-14 0,13 14 0,-13-14 15,0 14-15,0 0 0,0-14 0,0 14 0,14 0 0,-14 0 0,0 0 0,0-1 0,13 1 0,-13 0 0,0-14 0,0 14 16,0 0-16,0 0 0,0 0 0,0-14 0,0 14 0,13 0 0,-13-14 0,0 14 0,0 0 0,0-1 16,0 1-16,0 0 0,0 0 0,0 0 0,0-1 0,0 1 0,0 0 0,0 0 0,0-1 0,0 1 15,0 0-15,0 0 0,13-1 0,-13 1 0,0 0 0,0 0 0,0 0 16,0-1-16,0 1 0,0 0 0,0 0 0,0-1 0,0 1 0,0 0 0,0 0 0,0-1 16,0 1-16,0 0 0,0 0 0,0 0 0,0-1 0,0 1 0,0 0 0,0 0 0,0-1 15,0 1-15,0 0 0,0 0 0,0-1 0,0 1 0,0 0 0,0 0 0,0 0 0,0-1 16,13 1-16,-13 0 0,0 0 0,0-1 0,0 1 0,0 0 0,0 0 0,0 0 0,0-1 15,0 1-15,14 0 0,-14 0 0,0-1 0,0 1 0,0 0 0,0 0 0,0-1 0,0 1 16,0 0-16,0 0 0,0 0 0,13 13 0,-13-14 0,0 1 0,0 0 0,0 0 0,0-14 16,0 14-16,13 0 0,-13-1 0,0 1 0,0 0 0,0 0 0,0 0 0,13-1 0,-13 1 15,0 0-15,0 0 0,0-1 0,0 1 0,0 0 0,14 0 0,-14 0 0,0-1 0,0 1 16,13 0-16,-13 0 0,0-1 0,0 1 0,0 0 0,0 0 0,0-1 0,0 1 16,13 13-16,-13-13 0,0 0 0,0 0 0,0-1 0,0 1 0,0 0 15,13 0-15,-13-1 0,0 1 0,0 0 0,0 0 16,0-1-16,0 1 0,14 13 0,-14-13 0,0 0 15,0 0-15,13 13 0,-13-14 0,0 1 0,0 0 0,0 0 0,0-1 16,0 1-16,0 0 16</inkml:trace>
  <inkml:trace contextRef="#ctx0" brushRef="#br0" timeOffset="90004.69">7236 17026 0,'0'-13'32,"14"13"-17,-1 0-15,0 0 16,0 0-16,0 0 0,1 0 0,-1 0 16,0 0-16,0 0 0,1 0 0,78 0 15,-79 0-15,1 0 0,-1 0 0,0 0 0,14 0 0,-14 0 0,0 0 0,0 0 16,14 0-16,-14 13 0,13-13 0,-12 0 0,12 0 0,-13 0 0,1 0 0,-1 0 0,0 13 0,0-13 0,40 13 15,-13-13-15,-14 0 0,-12 0 0,-1 0 0,13 14 0,-12-14 0,-1 0 0,0 0 0,0 13 0,0-13 0,14 0 0,-1 0 0,-12 0 16,-1 0-16,0 0 0,0 0 0,0 0 0,14 0 0,-14 0 0,0 0 0,1 0 0,12 13 0,-13-13 0,1 0 0,12 0 0,-13 0 0,0 0 0,1 0 0,12 0 0,1 0 16,-14 0-16,0 0 0,0 13 0,27-13 0,-27 0 0,0 0 0,1 0 0,12 0 0,-13 0 0,1 0 0,-1 0 0,0 0 0,13 0 0,-12 0 0,12 0 15,-13 0-15,1 0 0,12 0 0,1 0 0,-14 0 0,0 0 0,13 0 0,1 0 0,-14 0 0,14 0 0,-14 0 0,13 0 0,-12 0 0,12 0 0,0 0 16,27 0-16,-39 0 0,12 0 0,-13 0 0,14 0 0,-1 0 0,1 0 0,-14 0 0,13 0 0,14 0 0,-27 0 0,14 0 0,-14 0 0,13 0 0,1 0 16,26 0-16,-27 0 0,1 0 0,-14 0 0,27 0 0,13 0 0,-40 0 0,13 0 0,1 0 0,-1 0 0,1 0 0,-1 0 0,-13 0 15,14 0-15,-1 0 0,1 0 0,12 0 0,14 0 0,-40 0 0,1 0 0,12 0 0,1 0 0,-14 0 0,0 14 0,14-14 0,-1 0 0,-13 0 16,0 0-16,1 0 0,25 0 0,1 0 0,-27 0 0,1 0 0,-1 0 0,13 0 0,-13 0 0,1 0 0,-1 0 0,0 13 0,0-13 0,1 0 15,-1 0-15,0 0 0,14 0 0,-1 0 0,-13 0 0,0 0 0,1 0 0,-1 0 0,0 0 0,0 0 0,1 0 0,-1 0 0,0 0 16,0 0-16,14 0 0,-14 0 0,13 0 0,-12 13 0,-1-13 0,13 0 0,1 0 0,-14 0 0,0 0 16,0 0-16,1 0 0,-1 0 0,0 0 0,0 0 0,1 13 0,12-13 0,1 0 0,-14 0 0,0 0 0,0 0 0,0 0 0,1 0 15,-1 0-15,0 0 0,14 0 0,-14 0 0,-13 13 0,13-13 0,14 0 0,-14 0 0,0 0 0,0 0 0,14 0 0,-14 0 16,0 0-16,0 0 0,1 0 0,-1 0 0,0 0 0,13 0 0,-26 14 0,14-14 0,-1 0 0,0 0 0,0 0 16,1 0-16,-1 0 0,0 0 0,0 0 0,1 0 0,-1 0 0,0 0 0,0 0 0,0 0 15,1 0-15,-1 0 0,0 0 0,0 0 0,1 0 0,-1 0 0,0 0 16,0 0-16,1 0 0,-1 0 0,0 0 0,0 13 0,0-13 0,1 0 0,-1 0 0,0 0 0,0 0 15,1 0-15,12 0 0,-13 0 0,1 0 0,-1 0 0,13 13 0,-13-13 0,14 0 0,-14 0 0,0 0 0,1 0 0,-1 0 0,0 0 0,0 0 0,14 0 16,-1 0-16,-13 0 0,14 0 0,-14 0 0,0 0 0,1 0 0,-1 13 0,0-13 0,13 0 0,-12 0 0,12 0 0,-13 0 16,14 0-16,-14 0 0,0 0 0,1 0 0,-1 0 0,-13 14 0,26-14 0,-13 0 0,1 0 0,-1 0 0,0 0 15,0 0-15,14 0 0,-14 0 0,0 0 0,1 0 0,-1 0 0,0 0 0,0 0 0,0 0 0,1 0 16,12 0-16,-13 0 0,1 0 0,-1 0 0,0 0 0,0 13 0,0-13 0,1 0 0,12 0 16,-13 0-16,14 0 0,-14 0 0,14 0 0,-14 0 0,0 0 0,0 0 0,0 0 0,14 0 0,-14 0 0,14 0 0,-14 13 15,0-13-15,14 0 0,-1 0 0,27 0 0,-27 0 0,-12 0 0,-1 13 0,13-13 0,1 0 0,-14 0 0,0 0 0,27 0 0,-14 0 0,-12 0 16,-1 0-16,13 0 0,1 0 0,-14 0 0,0 0 0,14 0 0,26 0 0,-40 0 0,0 0 0,13 0 0,-12 0 0,-1 0 0,13 0 0,1 0 0,-14 0 15,0 0-15,14 0 0,-14 0 0,0 0 0,0 0 0,14 0 0,-14 0 0,0 0 0,1 0 0,-1 0 0,0 0 0,14 0 0,-14 0 0,0 0 0,0 0 16,0 0-16,1 0 0,-1 0 0,0 0 0,0 0 0,1 0 0,-1 0 0,0 0 0,0 0 0,14 0 0,-14 0 0,0 0 0,0 0 16,1 0-16,-1 0 0,0 0 0,0 0 0,-13 14 0,14-14 0,-1 0 0,0 0 0</inkml:trace>
  <inkml:trace contextRef="#ctx0" brushRef="#br0" timeOffset="141945.91">20479 17820 0,'-27'0'0,"54"0"0,-67 0 0,14 0 0,12 0 0,1 0 0,0 0 0,0 0 0,-14 0 0,14 0 0,0 0 15,0 0-15,-1 0 0,-12 13 0,13-13 0,-106 13 16,105-13-16,1 0 0,13 13 0,-13-13 0,-133 53 16,133-53-16,13 14 0,-13-14 0,-14 13 0,27 0 0,-52 27 15,38-40-15,14 13 0,-26 13 0,26-12 16,0-1-16,0 0 0,0 0 0,0 40 16,0-40-16,13-13 0,-13 14 0,0-1 0,66 40 15,-53-40-15,1 0 0,-1-13 0,40 40 16,26-14-16,-66-26 0,14 0 0,-14 14 0,0-14 0,14 13 0,-14-13 0,0 0 0,186 26 15,-173-26-15,-13 0 0,1 0 0,12 0 0,14 14 0,-14-14 0,239 0 16,-239 0-16,1-14 0,-1 14 0,1 0 0,12-13 0,14 13 16,212-40-16,-239 40 0,27 0 0,-13-13 0,0 0 15,65 13-15,67-27 0,-145 27 0,-1 0 0,-12 0 0,65-13 0,225 13 16,-277 0-16,-14 0 16,27 0-16,-27 0 0,93 0 0,-40 0 0,-53 0 0,0 0 15,0-13-15,1 13 0,-1 0 0,0 0 0,-13-13 16,0 0 15,0-1-31,-13 14 0,13-13 0,0 0 0,-13 13 0,-1 0 0,14-13 0,-13 13 16,13-14-16,-13 14 0,13-13 0,-13 0 0,0 13 0,13-13 0,-14 13 0,14-13 0,-13 13 0,13-14 0,-13 1 0,0 13 0,-1 0 15,14-13-15,-26 13 0,26-13 0,-13-1 0,-14 14 0,14-26 0,-13 26 0,12-13 0,1-1 0,-13 14 0,12-13 0,-12 0 0,-1 13 0,1-13 0,0 0 16,-27-1-16,26 1 0,1 0 0,13 13 0,-27-13 0,0-1 0,14 14 0,-1-13 0,1 13 0,-14-13 0,-26 0 0,39-1 0,-12 14 0,-1 0 16,14 0-16,-1-13 0,-13 13 0,14 0 0,0-13 0,-14 13 0,0 0 0,0 0 0,14 0 0,-14 0 0,14 0 0,-1 0 0,1 0 0,0 0 0,-1 0 0,-13 0 0,14 0 15,-14 0-15,14 0 0,-1 0 0,14 0 0,-13 0 0,-14 0 0,0 0 0,27 0 0,-13 0 0,-1 0 0,1 13 0,-14 0 0,14-13 16,-1 14-16,1-14 0,-1 0 0,14 0 0,0 13 0,-14 0 0,1-13 0,13 0 0,-14 0 0,1 13 0,12-13 0,1 14 0,-13-14 0,12 0 0,-25 13 0,26-13 15,-1 13-15,-12-13 0,13 0 0,-14 13 0,14-13 0,0 14 0,-14-14 0,14 0 0,0 0 0,0 0 0,13 13 0,-27-13 0,14 13 16,0-13-16,-1 0 0,1 0 0,0 13 0,0-13 0,-1 0 0,1 0 0,0 13 0,0-13 0,0 0 16,-1 0-16,14 14 31</inkml:trace>
  <inkml:trace contextRef="#ctx0" brushRef="#br0" timeOffset="-131767.15">22053 1270 0,'0'-13'0,"13"13"47,0 0-47,1 0 0,-1 0 0,13 0 0,-12 0 0,-1 0 0,0-13 0,384-27 15,-344 40-15,26-13 0,-26 13 0,132-14 0,-132 14 0,635-79 16,-622 79-16,-13-13 0,53 0 0,40-1 0,356-25 16,-409 39-16,-53-14 0,-1 14 0,1-13 0,0 0 0,-1 13 0,28 0 0,-28-13 15,67-27-15,-106 27 16,-13 13-16,0-13 0,-1 13 0,1-14 0,0 14 0,0 0 0,-27-26 16,-185-14-16,199 40 0,-1-13 0,1 0 0,-14 13 0,-13 0 15,-26-13-15,-1-1 0,-184 1 0,237 13 0,-79 0 0,67 0 16,-1 0-16,-53 0 0,27 0 0,-436 0 0,462 0 15,-13 0-15,0 0 0,-53 13 0,14 1 0,-41-1 0,41-13 0,39 0 0,13 13 0,-13-13 0,14 13 0,-80 14 16,79-27-16,0 0 0,0 13 0,-39 0 0,39-13 0,-39 27 0,53-27 0,-14 0 0,0 13 0,14 0 0,-1-13 0,14 0 0,-27 13 16,14 0-16,-1 1 0,14-14 0,-13 0 0,-1 13 0,1-13 0,13 13 0,-1-13 0,1 13 0,0-13 0,0 0 15,26 0 1,0 0-16,0 0 0,1 0 16,-1 0-16,27 0 0,-1 0 0,1 0 0,0-13 0,-27 13 0,13 0 15,-12 0-15,12-13 0,0 13 0,-12 0 0,25 0 0,-25 0 0,-1-13 0,26 13 0,1-14 0,-13 1 0,-1 13 16,1 0-16,-14 0 0,0 0 0,13-13 0,1 13 0,-1 0 0,-12-13 0,-1 13 0,13 0 0,14 0 0,13-13 0,-40-1 0,0 14 15,40 0-15,-40 0 0,1 0 0,12 0 0,1-13 0,-1 13 0,-13-13 0,14 13 0,-1 0 0,-13-13 0,1 13 0,52 0 0,0-14 16,-40 14-16,27-13 0,-26 13 0,-1 0 0,14-13 0,-27 13 0,14-13 0,52 13 16,-52-13-16,-1-1 0,-13 14 0,0 0 0,-13-13 15,-13 13-15,0 0 0,-27 0 16,14 0-16,13 0 0,-14 0 0,14 0 0,-40 0 0,27 0 0,-14 0 0,13 0 0,1 0 0,-1 0 0,-25 0 16,-28 0-16,14 0 0,-13 0 0,-1 0 0,41 13 0,-1-13 0,0 0 0,1 14 0,-1-14 0,0 0 15,-39 13-15,26-13 0,-79 26 0,92-13 0,-39-13 0,-14 14 0,40-1 0,13 0 0,1-13 0,-1 0 0,13 0 16,-52 27-16,39-14 0,-39-13 0,13 26 0,0-13 0,0 1 0,39-14 0,1 13 0,-14 0 0,14-13 0,12 0 15,-12 13-15,-1 1 0,-12-1 0,-1-13 0,40 13 0,-26-13 0,12 0 0,1 13 0,13 1 0,-13-14 0,0 0 16,13 13-16,13-13 16,0 0-16,0 0 0,1 0 0,-1 0 0,0 0 0,0 0 15,14 0-15,-1-13 0,-13-1 0,14 14 0,-14-13 0,0 13 0,14-13 0,-1 13 0,1-13 0,-14-1 0,13 14 16,1 0-16,-14-13 0,13 0 0,-12 13 0,25-13 0,-25 13 0,12-14 0,40 1 0,-26 0 0,13-13 0,-27 26 0,27-14 16,-26 1-16,26 0 0,-40 13 0,0 0 0,27-13 0,-1-1 0,1 1 0,-27 13 0,27-13 0,-13 13 15,-14-13-15,13 0 0,1 13 0,-14 0 0,0 0 0,0-14 0,1 14 0,-1 0 0,13-13 0,-13 13 0,-13-13 16,-13 13 15,0 0-31,0 0 0,0 0 0,-1 0 0,1 0 0,0 0 0,0 13 0,-1-13 0,1 0 0,-40 13 16,14 1-16,-1-14 0,0 13 0,1 0 0,12 0 0,14-13 0,-14 0 0,1 13 0,-1 1 0,-25-1 0,12 0 15,-26 0-15,39-13 0,14 27 0,-27-27 0,1 13 0,12 0 0,1-13 0,12 13 0,1-13 0,-13 14 0,-1-1 16,-12 0-16,12 0 0,14 1 0,0-14 0,0 0 0,13 13 0,0 0 16,13-13-16,0 0 15,-13 13-15,13-13 0,0 0 0,14 0 0,-14 0 0,0 0 0,1 0 0,-1 0 0,0 0 0,0 0 16,14 0-16,-14 0 0,0 0 0,27 0 0,-27-13 0,14 13 0,-14-13 0,13 13 0,27 0 0,-40 0 0,14-13 0,13-1 0,-1 14 15,-12-13-15,-1 13 0,27-13 0,13 0 0,-13-1 0,0 14 0,-13-13 0,-14 13 0,27-13 0,-26 13 0,25-13 16,1 0-16,40-14 0,-80 27 0,27-13 0,-27 13 0,14 0 0,-14-13 0,13 13 16,-26-14-16,14 14 0,-1 0 0,0-13 0,13 13 0,-12-13 0,-1 13 0,-13-13 0,-13 13 47,-1 0-47,1 0 0,0 0 0,0 13 0,-14-13 0,27 13 0,-13-13 0,0 0 0,-27 27 15,14-27-15,12 13 0,1 0 0,0-13 0,0 13 0,-14 1 0,1-14 0,26 13 0,-40 0 0,0 0 0,27 0 0,-26 14 16,12-14-16,14-13 0,0 13 0,-1-13 0,1 14 0,-13-1 0,-14 13 0,27-26 0,-14 27 0,14-14 0,-13 13 15,12-26-15,14 14 0,-13-1 0,0-13 0,13 13 0,0 0 16,13-13-16,-13 14 0,13-14 0,1 0 0,-1 0 16,0 13-16,0-13 0,14 0 0,-14 0 0,0 0 0,1 0 0,-1 0 0,13 0 0,1 0 0,-14 0 0,13 0 0,1 0 0,12 0 15,14 0-15,-13 0 0,39 0 0,-52 0 0,13-13 0,-14 13 0,14 0 0,-14 0 0,14-14 0,52 1 0,-25 13 0,-28-13 0,41 0 16,12-1-16,27 1 0,-66 0 0,-13 0 0,13 13 0,26-13 0,-26 13 0,0-14 0,0 1 0,-13 0 0,-1 13 0,-12 0 16,79-27-16,-67 14 0,28 0 0,-41 0 0,27-1 0,0 1 0,-40 0 0,40 0 0,-40 0 15,14-1-15,-1 1 0,1-13 0,-27 12 0,13 14 0,-13-13 0,0 0 0,0 0 0,13 13 0,-13-13 0,0-1 16,0 1-16,0 0 0,0 0 0,-13 13 0,13-14 0,-27 1 0,14 0 15,13 0-15,-26 13 0,12-14 0,-12 14 0,-14-26 0,14 26 0,-1 0 0,14-13 0,-27 13 0,27 0 16,0 0-16,0 0 0,-27 0 0,0 0 0,-13 0 0,27 0 0,0 0 0,-1 0 0,-13 0 0,14 0 0,-1 13 16,1-13-16,0 13 0,-27 0 0,13-13 0,-26 27 0,26-14 0,14 0 0,-14 1 0,0-1 15,-13 0-15,14 0 0,-1 14 0,14-14 0,-14 0 0,-13 14 0,13-1 0,-13 1 0,40-14 0,-27 13 16,-13 1-16,27-1 0,0-13 0,12 14 0,-12-1 0,13-12 0,13 12 0,-14-26 16,14 13-16,-13 14 0,13-14 0,0 0 0,0 0 0,0 1 0,0-1 0,13-13 0,1 0 15,-14 13-15,0 0 0,13-13 0,0 0 0,0 0 0,1 14 0,-1-14 0,26 0 0,-25 0 16,12 0-16,-13 0 0,1 0 0,-1 0 0,27 0 0,-27 0 0,26 0 0,-12 0 0,26 0 0,-27 0 0,27 0 0,13-14 15,-13 1-15,-26 13 0,-14 0 0,40-13 0,-27 0 0,1 13 0,26-14 0,-27 1 0,14 0 0,39-14 0,-13 14 16,1-13-16,-41 13 0,27-1 0,-13-12 0,-27 13 0,13-1 0,14-12 16,-14 13-16,-12-1 0,-14 1 0,13 0 0,-13 0 0,13 0 0,-13-1 0,13 1 15,-13-13-15,0 12 0,0 1 0,0 0 0,0 0 0,0 0 0,0-1 16,0 1-16,0 0 0,-13 13 0,13-13 0,-13 13 0,13-14 0,-13 14 16,13-13-16,-14 13 0,1 0 0,0 0 0,0 0 0,0 0 0,-1 0 0,1 0 15,0 0-15,-14 0 0,14 0 0,-13 0 0,12 0 0,-25 13 0,26 1 0,-14-14 0,1 0 0,12 13 16,-39 0-16,1 14 0,12-27 0,13 26 0,-25-13 0,-1 14 0,13-14 0,0 0 0,14 0 0,-1-13 15,-26 40-15,14-14 0,-27 14 0,26-27 0,13 14 0,1-1 0,-1-12 16,1 12-16,13-13 0,-14 14 0,27-14 0,-13 0 0,13 0 0,0 1 0,0-1 0,0 0 16,0 0-16,0 1 0,13-14 0,1 0 0,-14 13 0,13-13 0,0 0 0,0 0 15,0 0-15,1 13 0,-1-13 0,0 0 0,14 0 0,-14 0 0,40 0 0,-14 0 0,1 0 0,0 0 0,13-13 16,53 0-16,-14-14 0,-65 27 0,118-40 0,-79 27 0,53-13 16,-39-1-16,12 1 0,80-14 0,-79 14 0,13-1 15,-27-13-15,40 1 0,-39 12 0,25-12 16,-52 12-16,-26 14 0,12 0 0,-12 0 0,-14-14 15,-13 14-15,0 0 0,-13 13 16,0 0-16,-1 0 0,1-14 0,0 14 0,0 0 0,0 0 0,-1 0 0,-12 0 0,-1 0 0,-12 0 0,-14 0 16,26 0-16,-26 0 0,27 0 0,-27 0 0,13 0 0,1 0 0,-14 0 0,0 0 0,0 14 0,-13-1 15,-53 0-15,53 14 0,26-27 0,-13 26 0,-13-13 0,26-13 0,14 27 0,-27-14 0,13-13 16,-13 40-16,13-14 0,-12-13 0,25 0 0,14 1 0,-14-1 0,14 0 0,0 0 16,0 14-16,13-14 0,0 0 0,0 1 0,0-1 0,0 0 0,0 0 15,13-13-15,-13 13 0,13-13 0,0 14 0,1-14 0,-1 13 16,0-13-16,0 0 0,14 0 0,-14 0 0,0 0 0,0 0 0,1 0 0,-1 0 0,0 0 0,0 0 0,14 0 15,-14 0-15,0 0 0,27-13 0,-14 13 0,1-27 0,-1 27 0,27-13 0,-39 0 0,38 0 16,-38-1-16,39 1 0,-14 0 0,-12 0 0,-1-1 0,1 1 0,-1 0 0,-13 0 16,1 13-16,-1-14 0,13 1 0,-13-13 0,1 13 0,-1 13 0,-13-14 0,0 1 15,0 0-15,0 0 0,-13 13 0,-1 0 0,14-14 16,-13 1-16,0 13 0,0 0 0,13-13 0,-13 13 0,-1 0 0,-12 0 0,-27-13 0,13 0 16,14 13-16,13 0 0,-1 0 0,-12 0 0,-1 0 0,-25 0 0,38 0 0,-39 0 0,0 0 0,14 0 0,12 0 0,-12 0 15,-1 13-15,13-13 0,-39 13 0,40-13 0,-14 13 0,-26 0 0,-13 14 0,26-14 16,13 0-16,14 1 0,-27-1 0,0 13 0,13-13 0,27-13 0,-40 27 0,13-14 0,14 14 15,13-27-15,-14 13 0,14-13 0,0 13 0,-1 0 0,1-13 0,13 14 0,0-1 16,-13 0-16,13 0 0,0 0 0,13-13 0,0 0 0,-13 14 16,14-14-16,-1 0 0,0 0 0,0 0 0,14 0 0,-14 13 0,13-13 0,-12 0 0,12 0 0,14 0 15,-14 0-15,14 0 0,-14 0 0,14 0 0,-13 0 0,12-13 0,14 13 0,-40 0 0,14-14 0,26 1 0,-27 13 16,54-13-16,-41 0 0,1 0 0,-27 13 0,40-14 0,-26 1 0,-14 13 0,0-13 0,0 13 16,1-13-16,-14-1 0,13 14 0,-13-13 0,0 0 0,0 0 15,-13 13-15,13-14 0,-14 14 0,1-13 0,0 13 0,-14-13 0,14 13 0,-27-13 0,1 0 16,12-1-16,1 14 0,-53-13 0,39 13 0,13-13 0,-39 13 0,27 0 0,-28 0 0,41 0 15,-1-13-15,-39 13 0,-40 0 0,1 0 0,65 0 0,-26 0 0,-14 0 0,41 0 0,-41 0 16,54 0-16,-14 0 0,-39 0 0,-14 13 0,67-13 0,-40 13 0,-14 0 0,54-13 0,13 0 16,-27 14-16,-13-1 0,40-13 0,-14 13 0,-26 0 0,14 0 0,12-13 0,1 27 0,13-27 0,-14 13 15,14 0-15,13 1 0,0-1 0,0 0 16,13-13-16,0 0 0,-13 13 0,14-13 0,-1 0 0,13 14 0,1-14 0,-1 0 16,14 0-16,-27 0 0,0 0 0,14 0 0,12 0 0,1 0 0,0 0 0,52 0 0,-65 0 0,52 0 15,-52 0-15,12 0 0,28 0 0,-41-14 0,14 14 0,66-13 0,-80 0 0,53 13 0,1-13 0,-14-1 16,106-12-16,-106 13 0,0-1 0,0 1 0,-13 0 0,13 0 0,-13 0 15,-26-1-15,12 1 0,-25 13 0,12-13 0,-13 13 0,-13-13 0,14 13 0,-1-14 16,-13 1-16,-13 13 16,-1 0-16,1 0 0,13-13 0,-26 13 0,12 0 0,-12 0 0,13 0 0,0-13 0,-14 13 15,-26 0-15,0 0 0,14 0 0,12 0 0,-26 0 0,27 0 0,-1 0 0,-12 0 0,-14 13 0,-14-13 16,-12 13-16,39-13 0,-26 13 0,27-13 0,12 14 0,-13-14 0,-26 13 0,27-13 0,-1 13 0,-26 0 0,39-13 16,-79 27-16,27-14 0,0 13 0,39-26 0,-39 27 0,39-27 0,-26 26 15,0 1-15,-14-1 0,67-12 0,0-1 0,0-13 0,13 13 16,0 0-16,-14-13 0,14 13 0,14-13 0,-1 14 15,0-14-15,0 0 0,1 13 0,-1-13 0,0 0 0,13 0 0,1 0 0,-1 0 0,14 0 16,-13 0-16,25 0 0,-25 0 0,66 0 0,-14 0 0,-13 0 0,-26 0 0,39-13 0,14-1 16,-27 1-16,13 0 0,14 0 0,66-14 0,-27 1 0,13 13 0,-26-14 15,1 1-15,-1 26 0,26-40 0,-79 27 0,0-14 16,-26 27-16,26-26 0,-53 26 0,14-13 0,-1-1 0,-12 1 0,-1 13 0,-13-13 16,-13 13-16,13-13 0,-14 13 15,1 0-15,-13-13 0,-14 13 0,27 0 0,-27 0 0,0-14 0,-26 14 0,27 0 0,-41 0 16,54-13-16,-40 13 0,39 0 0,-26 0 0,-13 0 0,26 0 0,-39 0 0,0 0 0,-14 0 0,53 0 15,-52 0-15,52 0 0,-53 0 0,40 0 0,-39 0 0,39 0 0,13 0 0,-66 0 0,-13 13 0,-13 1 16,40-14-16,39 0 0,13 0 0,-66 0 0,27 13 0,26-13 0,13 0 0,-39 13 0,39-13 16,-79 13-16,40 0 0,52-13 0,-26 0 0,14 0 0,-14 14 0,26-14 0,1 0 0,-14 13 0,27-13 15,-14 13-15,14-13 0,0 0 0,13 13 0,0 1 16,13-14-16,0 0 0,1 0 0,-1 0 0,0 0 0,13 0 16,-12 0-16,12 0 0,1 0 0,26 0 0,-1 0 0,1 0 0,-13 0 0,26 0 0,-39 0 0,52-14 0,-39 14 15,52-13-15,27 0 0,-26 13 0,-53-13 0,52-1 0,-12 1 0,-27 13 0,119-26 0,-120 26 16,54 0-16,79-27 0,-65 14 0,-28 0 0,27 0 0,-79-1 0,92 14 15,-92 0-15,-14-13 0,54 0 0,12 0 0,-26 13 0,1-14 0,-41 1 0,-13 13 16,14 0-16,-1 0 0,-13-13 0,-13 0 0,14 13 0,-28 0 16,1-13-16,0 13 0,0 0 0,0 0 0,-1 0 0,-12 0 15,-14 0-15,27 0 0,-40 0 0,0 0 0,-26 0 0,26 0 0,26 0 0,-52 0 16,13 0-16,-40 0 0,-26 13 0,-27 0 0,0 0 16,27 0-16,39 1 0,-52-1 0,-80 0 0,26 14 15,94-1-15,-1-13 0,26 1 0,-92 12 16,133-13-16,-14-13 0,26 13 0,27 1 0,-13-14 0,26 0 15,1 13-15,-1-13 16,27 0-16,-27 0 0,0 0 0,27 0 0,-27 0 0,27 0 0,-14 0 0,0 0 0,41-13 0,-1 13 0,26-14 16,41 1-16,-94 13 0,41-13 0,-41 13 0,41-13 0,-40 13 0,52-13 0,1-1 15,65-12-15,-52 26 0,-26-13 0,12-1 0,-12 1 0,-41 13 0,107-13 0,-54 0 16,-39-1-16,-13 14 0,13-13 0,-27 13 0,27-13 0,-39 13 0,12 0 0,-13-13 16,14 0-16,-1 13 0,-13 0 0,-13-14 0,-13 14 15,0-13-15,0 13 0,0 0 0,-14 0 0,14 0 16,0 0-16,-1 0 0,-25 0 0,-14 0 0,-13 0 0,-1 0 0,15 0 0,25 0 0,-39 0 0,39 0 15,-65 0-15,65 0 0,-52 0 0,-40 0 0,26 0 0,54 0 0,-41 13 0,41-13 0,-14 0 16,-40 14-16,-39-14 0,52 13 0,-78 13 0,78-13 0,41-13 0,-67 14 16,66-14-16,-39 13 0,26 0 0,13-13 0,-39 27 0,26-14 0,13-13 0,14 13 0,12-13 15,1 13-15,-13-13 0,13 14 0,13-1 16,13-13-16,0 0 0,0 13 0,14-13 0,-14 13 0,27-13 0,39 0 16,-66 0-16,53 0 0,0 13 0,-26-13 0,26 0 0,67 0 0,-41 0 15,1 0-15,13 14 0,13-14 0,-66 0 0,79 0 0,-79 0 0,132 0 0,-26 0 0,52-14 16,-131 14-16,65 0 0,27-13 0,-92 13 0,65-13 0,-79 13 0,173 0 0,-120-13 15,13 0-15,0 13 0,-26 0 0,-27 0 0,14-14 0,-53 14 0,-1 0 0,28-13 0,38 13 16,-52-13-16,-26 13 0,-1 0 0,1 0 0,-14-13 0,0 13 0,-13-14 0,13 14 0,-26 0 16,13-13-16,-13 13 0,0 0 0,-14 0 15,-13 0-15,14 0 0,13 0 0,-40 0 0,0 0 0,27 0 0,-41 0 0,41 0 0,-40 0 16,-67 0-16,54 13 0,39 1 0,-52-14 0,39 0 0,-40 13 0,54-13 0,-54 13 0,40 0 16,-79 1-16,-27-1 0,53 0 0,-79 13 0,106-12 0,-107 12 0,67 1 15,-119-1-15,93 0 0,-1-12 0,14 25 0,105-39 0,-78 27 16,12-1-16,14 1 0,65-14 0,-25 0 0,39 0 15,0 1-15,13-14 0,0 13 0,0-13 16,1 0-16,-1 0 0,27 0 0,-14 0 0,40 13 0,0-13 0,14 13 0,-41-13 0,41 0 16,-41 0-16,54 0 0,-53 0 0,66 0 0,-1 0 0,41-13 0,-27 13 0,26-13 0,-78 13 15,52-13-15,66 13 0,27-27 0,26 1 0,-53 13 16,-79-1-16,26 1 0,-66 0 0,66-14 0,-105 14 0,26 0 16,-40 0-16,0 13 0,1 0 0,-14-14 0,0 1 15,-14 13-15,1 0 0,13-13 0,-13 13 0,0 0 0,-1 0 0,-12 0 0,-1-13 0,-25 13 16,12 0-16,13 0 0,-26 0 0,14 0 0,-14 0 0,26 0 0,-39 0 0,27 0 0,-54 0 0,14 0 15,-40 13-15,79-13 0,-40 0 0,54 0 0,-53 13 0,26 0 0,-13 1 0,-53-14 16,26 26-16,14-13 0,39-13 0,-26 27 0,26-27 0,-53 26 0,54-26 0,-94 40 16,80-27-16,-13 14 0,27-14 0,-14 13 0,26-12 0,1-1 15,13 13-15,13-12 0,0-1 0,0 0 0,0 0 0,13 0 16,0-13-16,0 0 0,1 0 0,-14 14 0,26-14 0,-13 0 16,14 0-16,12 0 0,27 0 0,-39 0 0,13 0 0,13 0 0,-14 0 0,27-14 0,-39 14 15,39-13-15,-13 0 0,79-13 0,-66 12 0,1 1 0,12-13 0,40-1 16,-53 14-16,80-40 0,-80 40 0,13-14 0,-39 1 0,26 13 15,-53-1-15,40-12 0,-26 13 0,-14-1 0,0 1 0,-13 0 16,-13 13 0,0 0-16,-1 0 15,1 0-15,0 0 0,0 0 0,-14 13 0,1 0 0,-1-13 0,-26 27 0,-13-1 16,-26 27-16,65-39 0,-65 38 0,12-12 0,-12 13 16,52-40-16,-26 40 0,0-26 0,-27 52 0,53-39 15,14-14-15,13 1 0,13-14 0,0 0 16,13 0-16,0-13 0,0 0 0,1 14 0,-1-14 0,0 0 0,13 0 0,27 0 15,0 0-15,0 0 0,13 0 0,0-14 0,-26 1 0,40 0 0,-1 0 0,80-14 0,13-26 16,-67 27-16,107-27 0,-66 0 0,65-13 16,-39 13-16,-106 26 0,54-25 0,-28 12 0,-26 0 15,27-13-15,-53 0 0,-27 27 0,0-1 0,-13 14 16,0 0-16,0 0 0,0 0 0,-13 13 0,0 0 0,13-14 0,-14 14 16,-12 0-16,13-13 0,-1 13 0,-52 0 0,40 0 0,13 0 0,-1 0 0,-39 0 15,27 0-15,-27 0 0,-26 13 0,26 1 0,0-1 0,26 0 0,-78 13 0,52 1 16,-80 26-16,14-14 0,27 1 0,-14 0 0,13 0 15,-26-1-15,66-12 0,-13 12 0,0 1 16,13 0-16,27-27 0,12 13 0,14-12 0,0-1 16,14-13-16,-1 0 0,0 0 0,0 0 15,1 0-15,12 0 0,-13 0 0,14 0 0,12 0 0,-25 0 0,38 0 0,-12-13 0,0 13 16,13-14-16,-27 1 0,27 0 0,-26 13 0,65-40 0,27 1 0,0 12 16,-13-13-16,0-12 0,-13-1 0,-40 26 15,-14-13-15,-26 40 0,1-39 0,-14 26 16,0-1-16,0 1 0,0 0 0,-14 13 0,14-13 0,-13 13 0,0-14 15,0 14-15,0 0 0,-1 0 0,-12-13 0,13 13 0,-14 0 0,1 0 0,-1 0 0,1 0 0,-54 0 16,1 0-16,39 0 0,-26 0 0,40 0 0,-40 13 0,-1 14 0,-25-27 16,-1 40-16,27-40 0,0 26 0,0-13 0,-40 27 0,0-27 15,-26 27-15,79-27 0,-26 14 0,39-14 0,-13 13 0,13 1 16,1-14-16,25 0 0,1 0 0,13 1 16,13-14-16,1 0 0,-1 0 0,0 0 0,0 0 0,1 0 15,-1 0-15,26 0 0,28 0 0,-41 0 0,14 0 0,26-14 0,-53 1 0,40 13 0,26-26 16,-26 12-16,40-12 0,-1 0 0,1-1 0,-80 14 0,80-27 15,-40 27-15,26-27 0,-26 14 0,0-1 0,-53 14 0,27 0 16,-27 0-16,13-1 0,-13 1 0,0 0 0,0 0 0,-13 0 16,-1 13-16,14-14 0,-13 14 0,0 0 0,0 0 0,-14 0 0,14 0 15,-14 0-15,-12 0 0,26 0 0,-27 0 0,13 0 0,-65 0 0,39 14 0,-13-1 16,26-13-16,-13 26 0,13-13 0,-39 1 0,13 12 0,-13 14 0,-14-27 16,53 13-16,-13 1 0,-26-1 0,66-26 0,-67 53 0,27-39 0,14 25 15,12-26-15,1 27 0,13-27 0,-1 14 0,1-27 0</inkml:trace>
  <inkml:trace contextRef="#ctx0" brushRef="#br0" timeOffset="-128089.55">20704 1098 0,'13'0'0,"0"0"16,-13-13-16,13 13 0,-13-13 0,14 13 0,-1 0 0,0-14 0,0 14 0,-13-13 0,13 0 15,-13 0-15,14 13 0,-14-14 0,13 14 0,0 0 0,-13-13 0,0 0 0,13 13 0,-13-13 0,14 13 0,-14-14 0,26 1 16,-26 0-16,13 13 0,-13-13 0,14 0 0,-14-1 0,13 14 0,-13-13 0,13 13 0,-13-13 15,13 13-15,0 0 47,-13 13-31,0 0-16,0 1 0,0-1 0,14-13 0,-14 13 0,0 0 0,0 0 16,0 1-16,0-1 0,0 0 0,0 0 0,13-13 0,-13 14 0,0-1 0,0 0 0,0 0 15,0 1-15,13-1 0,-13 0 0,0 0 0,13 0 0,-13 1 0,14-1 0,-1-13 0,-13 13 16,13-13-16,0 0 0,-13 13 0,14-13 0,-1 0 0,0 0 0,0 0 0,0 0 15,1 0-15,-1 0 0,0 0 0,14 0 0,-14 0 0,13 0 0,-26-13 0,13 13 0,1-13 16,-1 0-16,0 13 0,0 0 0,-13-14 0,14 14 0,-1-13 0,-13 0 0,26 0 0,-12 0 0,-14-1 0,13 1 0,0-13 0,0 26 16,-13-14-16,13 1 0,-13 0 0,14 0 0,-14-1 0,13 14 0,-13-13 0,0-13 0,13 13 0,0-1 0,-13 1 0,0 0 15,0 0-15,0-1 0,0 1 0,0 0 0,0 0 0,0 0 0,14 13 0,-14-14 0,0 1 0,0-13 0,0 12 0,0 1 16,0 0-16,0-14 0,0 14 0,0 0 0,-14 0 0,14 0 0,-13 13 0,13-14 16,0 1-16,-13 13 0,13-13 0,-13 13 0,-1 0 15,1 0-15,0 0 0,0 0 16,0 0-16,-1 0 0,1 13 0,0-13 0,0 13 0,-1-13 0,14 14 0,-26-1 0,13 0 0,-1-13 15,-25 26-15,12 1 0,1-1 0,-1-26 0,-12 40 0,26-27 0,-27 27 0,27-40 0,-1 26 0,-39 14 16,14-13-16,-1 12 0,27-12 0,-14-1 0,14-13 0,-27 27 0,27-27 0,-13 27 0,13 0 0,-1-27 16,1 53-16,0-53 0,13 14 0,0-14 0,0 0 0,0 14 0,0-14 0,0 0 15,13-13-15,-13 27 0,40-1 0,-1 1 0,-12-1 0,-1-13 0,14 0 16,13 1-16,13-1 0,14 0 0,-14 0 0,-40-13 0,40 14 0,-26-14 0,0 0 16,26 0-16,-27 0 0,-12 0 0,26 0 0,13-14 0,13 1 0,-39 0 0,0 13 0,66-13 0,-67-1 0,1 1 0,0 0 0,39-13 15,-26 12-15,40 1 0,-67 0 0,93-27 0,-66 14 0,-27 12 0,14-12 0,0 26 0,-1-40 16,-12 40-16,13-26 0,-14 13 0,27-40 0,-27 39 0,1-12 0,-14 0 0,0 12 0,-13 1 15,14 0-15,-14 0 0,13-1 0,-13-12 0,0 13 0,0-1 0,0-12 0,0 13 16,0 0-16,0-1 0,0 1 0,0 0 0,-13 0 0,-1-1 0,14 1 0,-13 13 0,13-13 0,-13 0 16,0 0-16,-1-1 0,1 14 0,13-13 0,-13 13 0,0 0 0,0-13 0,-1 13 0,1 0 15,0 0-15,0-13 0,-1 13 0,1 0 0,0 0 0,0 0 0,-1 0 0,1 0 0,-13 0 0,-1 0 16,14 0-16,-13 0 0,-1 0 0,14 0 0,-13 13 0,12 0 0,-12-13 0,13 0 0,-14 13 0,-26 1 0,27-1 0,-1 0 16,-39 13-16,40-12 0,-1-1 0,-39 13 0,53-12 0,-27-1 0,1 13 0,12-13 0,1 14 0,-1-14 15,1 14-15,12-27 0,-12 26 0,13-13 0,-14 1 0,27-1 0,-13-13 0,0 26 0,13-13 16,-13 14-16,13-14 0,0 0 0,0 1 0,0-1 0,0 0 0,13-13 15,-13 13-15,13-13 0,0 0 0,1 14 0,-14-1 0,13-13 0,0 0 0,0 0 0,0 13 0,14-13 0,-14 13 16,40-13-16,-26 0 0,12 0 0,-12 0 0,-14 0 0,13 0 0,-12 0 0,-1 0 0,13 0 0,14 0 16,-27 0-16,27-13 0,13 13 0,-40-13 0,13 0 0,14 13 0,-27 0 0,14-14 0,-14 1 0,27 13 0,-27-13 0,0 0 0,27-1 0,-27 14 15,14-13-15,12 0 0,1-14 0,-27 14 0,14 0 0,-14 13 0,13-26 0,-12 12 0,12 1 0,-26 0 16,13 0-16,0-1 0,1-12 0,-1 26 0,-13-13 0,0-1 0,0 1 0,0 0 0,13 0 0,-13 0 16,0-1-16,0 1 0,0 0 0,0 0 0,0-1 0,0 1 0,-13 0 0,13 0 15,0 0-15,-13 13 0,-1 0 0,14-14 0,-13 1 0,0 13 0,0 0 0,13-13 0,-13 13 0,13-13 16,-14 13-16,1 0 0,0 0 0,0 0 0,-1 0 0,1 0 0,0 0 0,0 0 0,-1 0 0,-12 0 15,13 0-15,0 13 0,-27-13 0,40 13 0,-27-13 0,1 13 0,0 1 0,-1-1 0,14 0 0,0 0 16,-1 0-16,-12 1 0,13-14 0,-1 13 0,1-13 0,13 13 0,-13 0 0,-13 27 0,12-40 0,14 13 16,-13 0-16,13 1 0,0-1 0,0 0 0,0 0 0,0 1 0,0-1 0,0 0 0,0 0 15,0 1-15,0-1 0,13 0 0,1 0 0,-1-13 0,0 13 0,-13 1 0,13-14 0,0 13 0,14-13 16,13 26-16,26 1 0,-13-27 0,26 13 0,860-198 47,-873-159 0,-595 516 15,490 106-46,52-252-16,27 1 0,-27-1 0,13-26 0,1 27 15,12-27-15,1 13 0,66 0 0,-66-13 16,12 0-16,1-13 0,-13 0 0,39-14 0,-39 1 0,-13 26 16,12-27-16,-25 14 0,12 0 0,0-1 0,-12 1 0,39-26 0,-40 12 0,0 27 0,13-40 15,1 14-15,-27 13 0,13-1 0,-13 1 0,13 0 0,-13 0 0,14 0 0,-14-14 0,0 14 16,13 13-16,-13-27 0,0 14 0,0 0 0,0 0 0,0 0 0,0-1 0,0 1 0,0 0 0,0 0 0,0-1 16,0 1-16,0 0 0,-13 0 0,-1 13 0,14-14 0,-13 14 15,0 0-15,0 0 16,-1 14-16,14-1 0,-13-13 0,13 13 0,0 0 0,-13-13 0,13 14 15,0 12-15,-13-26 0,13 27 0,0-14 0,-13 0 0,13 13 0,-14-26 0,14 27 0,0-14 0,0 27 16,0-14-16,0 14 0,0-27 0,0 0 0,0 1 0,0-1 0,0 0 0,0 0 0,0 1 0,0-1 0,0 0 16,14 0-16,-1-13 0,-13 27 0,13-27 0,0 13 0,-13 0 0,13-13 0,1 0 0,-1 13 0,0-13 0,0 14 0,1-14 15,-1 13-15,13-13 0,27 0 0,-13 0 0,-27 0 0,14 0 0,-1 0 0,14 0 32,238-119-32,-239 66 0,-12 40 0,-14-1 0,-13-12 0,26 13 0,-26-1 0,0 1 15,14 0-15,-14 0 0,0 0 0,0-1 0,0 1 0,0 0 0,0 0 0,0-1 0,0 1 0,0 0 16,0 0-16,0 0 0,0-1 0,0 1 0,-14 13 0,14-13 0,-13 13 0,13-13 0,-13 13 0,13-14 0,-13 14 15,13-13-15,-13 13 0,-1-13 0,1 13 0,0 0 0,0 0 0,-1 0 0,1 0 0,0 0 16,0 0-16,-1 0 0,1 0 0,0 0 0,0 0 0,0 0 0,-1 0 0,1 0 0,13 13 16,-13 0-16,0-13 0,-1 14 0,1-14 0,13 13 0,-13-13 0,13 13 0,-13 0 0,-1 1 0,1-1 15,0 13-15,13-13 0,0 1 0,-13-14 0,13 13 0,0 0 0,0 0 0,0 1 0,0-1 16,0 0-16,0 0 0,0 0 0,0 1 0,0-1 0,0 0 0,13-13 0,-13 13 0,0 1 0,13-14 0,0 13 16,-13 0-16,14-13 0,-1 13 0,13 1 0,-12-1 0,-1-13 0,13 0 0,-12 0 15,12 13-15,14-13 0,-27 0 0,13 0 0,-12 0 0,-1 0 0,13 0 0,-12 0 0,12 0 0,14-13 16,13-14-16,-27 27 0,-26-13 0,26 13 0,-26-13 0,14 0 0,-1 13 0,-13-14 0,26 1 0,-12 13 0,-1-26 15,13-14-15,-26 27 0,14 13 0,-14-13 0,13-14 0,-13 14 0,0 0 16,0-1-16,0 1 0,0-26 0,0 25 0,0 1 0,0 0 0,0 0 0,0-1 0,0-12 0,-13 13 16,13-14-16,0 14 0,-14 0 0,14 0 0,0-1 0,-13 14 0,13-13 0,0 0 0,-13 13 15,13-13-15,-13-1 0,-1 1 0,1 13 0,0 0 32,0 0-32,13 27 0,0-14 0,-14 0 0,14 0 0,0 1 15,0-1-15,-13-13 0,13 26 0,0-13 0,0 1 0,-13-1 0,13 27 0,-13-14 0,13 1 0,0-1 16,0-13-16,0 0 0,0 1 0,0-1 0,0 0 0,0 0 0,0 1 0,0-1 0,0 0 15,0 0-15,13-13 0,0 0 0,-13 13 0,13-13 0,1 0 16,-1 0-16,0 0 0,0 0 0,1 0 0,-14-13 0,13 13 16,0 0-16,-13-13 0,13 13 0,-13-13 0,0 0 0,14 13 0,-14-14 0,13 14 0,0-13 0,-13 0 0,13 0 0,0-1 15,-13 1-15,14 13 0,-1-13 0,-13 0 0,0 0 0,13 13 0,0-40 0,-13 27 0,0-1 16,14 14-16,-1-13 0,-13 0 0,13 0 0,-13-1 0,0 1 0,0 0 0,0 0 0,0 0 16,0-1-16,0 1 0,0 0 15,-13 13-15,0 0 0,-1 0 0,1 0 0,0 0 0,0 0 16,-1 0-16,1 0 0,0 0 0,0 0 0,0 0 0,-1 0 0,1 0 0,0 13 0,0-13 0,-27 27 15,13-14-15,-12 0 0,12 13 0,1-12 0,-1 12 0,1-26 0,13 27 0,-27-1 16,0 1-16,14-14 0,-1 13 0,1 1 0,0-1 0,26-13 0,-14 1 16,1-1-16,13 13 0,0-13 0,0 1 0,0-1 0,0 0 0,0 0 15,0 1-15,13-14 0,-13 13 0,14-13 0,-1 0 0,0 0 0,0 0 16,0 0-16,1 0 0,-1 0 0,0 0 0,0 0 0,1 0 0,-1 0 0,0 0 0,0 0 16,1 0-16,-1-13 0,0-1 0,13 14 0,-12-13 0,-14 0 0,13 0 0,0 13 0,-13-14 0,13 14 15,1-13-15,-1 0 0,-13 0 0,13 0 0,-13-1 0,0 1 0,0 0 0,0 0 0,0-1 0,0 1 16,0 0-16,0 0 0,0 0 0,0-1 0,0 1 0,-13 13 0,13-13 0,-13 13 0,13-13 15,-14 13-15,14-14 0,0 1 0,-13 13 0,13-13 0,-13 13 0,0 0 0,13-13 0,-14 13 0,1 0 16,0-14-16,0 14 0,0 0 0,-1 0 0,1 0 0,0 0 16,0 0-16,-1 0 0,1 0 0,0 0 0,0 14 0,-1-14 15,1 13-15,0-13 0,13 13 0,-13-13 0,13 13 0,-13-13 0,-1 14 0,1-14 0,-13 26 16,12-13-16,-12 14 0,13-14 0,-27 13 0,14 1 16,-27 13-16,26-27 0,1 13 0,-1-13 0,1 14 15,13-14-15,-1 14 0,14-14 0,-13-13 0,13 13 0,0-26 47,0 0-47,0-1 0,0 1 0,0 0 0,-13 13 0,13-13 0,-13-1 16,-1 1-16,1 0 0,0 0 0,0 0 0,-1-1 0,1 1 0,0 13 0,-13-26 0,-1 12 15,14 14-15,0-13 0,-14 0 0,-26 0 0,40 0 0,-53-14 0,39 27 0,-25-13 0,-1 0 16,26-1-16,1 14 0,-40-13 0,13 13 0,-13 0 0,39-13 0,-39 13 0,39 0 0,-39-13 0,27 13 16,-14 0-16,-13 0 0,-27 0 0,14 0 0,52 0 0,-13 13 0,14-13 0,13 0 0,-40 13 15,13-13-15,27 13 0,-14-13 0,14 0 0,-26 14 0,-1-1 0,-13 0 0,40 0 0,-14-13 0,1 27 16,-1-14-16,14 0 0,0-13 0,13 13 0,-13 14 0,13-14 0,-14-13 15,14 13-15,0 1 0,0-1 0,0 0 0,0 0 0,0 0 16,14-13-16,-14 14 0,13-14 0,-13 13 0,13-13 0,0 0 16,1 0-16,-1 0 15,0 0-15,-13-13 0,0-1 16,0 1-16,0 0 0,0 0 0,0 0 0,0-1 0,0 1 16,0 0-16,-13 13 0,13-13 0,-13-1 0,13 1 0,-14 13 0,14-13 15,-13 0-15,13 0 0,-13 13 0,0 0 0,-1-14 0,1 1 0,0 13 0,0 0 0,13-13 0,-14 13 16,1-13-16,0 13 0,-13 0 0,26-14 0,-27 14 0,14 0 0,0 0 0,-14 0 0,14 0 0,0 0 0,0 0 15,-27 0-15,13 0 0,14 0 0,0 0 0,0 0 0,-14 0 0,14 0 0,-27 0 0,27 0 0,-13 14 16,-27-1-16,26 0 0,-12 0 0,-1 1 0,-26 12 0,39-13 0,1 0 0,-27 1 16,-13 25-16,13-12 0,-13 12 0,52-25 0,-65 25 0,66-25 0,-53 25 15,39-25-15,-65 65 0,52-53 0,0 14 0,27-27 0,-13 14 16,12-1-16,1 1 0,13-1 0,0 1 0,0-14 0,0 0 16,27-13-16,-14 0 0,0 0 0,-13 13 0,13-13 0,0 0 0,14 0 15,-14 0-15,0 0 0,27 0 0,-27 0 0,40 0 0,-13 0 0,-14-13 0,1 0 0,13 0 0,-1-14 0,41-13 16,-41 40-16,41-52 0,-1 12 0,-26 13 0,13-12 0,13-14 15,14-13-15,-27 26 0,14-13 0,-14-13 0,-27 26 0,-12 14 16,-1-1-16,-12 1 0,-1-14 0,-13 27 0,0-14 16,0 14-16,0 0 0,0-13 0,0 12 0,-13 1 0,-1 13 0,14-13 0,-13 0 0,0 13 15,13-14-15,-13 14 0,-1 0 0,14-13 0,-13 13 0,0 0 0,0 0 0,0 0 0,-1 0 16,1 0-16,0 0 0,0 0 0,-1 0 0,1 0 0,0 0 0,0 0 0,-1 0 0,14 13 16,-13-13-16,-13 14 0,13-1 0,-14 0 0,14 0 0,-14 1 0,14-1 0,0 13 15,-27-13-15,27 14 0,-13-1 0,-1-12 0,1 25 0,-1 14 16,14-53-16,13 13 0,-13 14 0,13-1 0,-14-12 0,14-1 0,0 0 0,-13 0 0,13 0 0,0 1 15,0-1-15,0 0 0,0 0 0,0 1 0,0-1 0,13-13 0,-13 13 0,14-13 0,-14 13 16,13-13-16,-13 14 0,13-14 0,0 0 0,-13 13 0,14-13 0,-1 0 0,0 0 0,0 0 0,1 0 16,-1 0-16,0 0 0,0 0 0,0 0 0,1 0 0,-1-13 0,0 13 0,0-14 0,1 1 0,-1 13 15,-13-13-15,13 0 0,0-1 0,1 1 0,-14 0 0,13 13 0,-13-13 0,13-1 0,-13 1 0,0 0 0,0 0 16,0 0-16,0-14 0,0 14 0,0 0 0,0-1 0,0 1 0,0 0 0,0 0 0,0 0 16,0-1-16,-13 1 0,0-13 0,-1 12 0,14 1 0,-26 0 0,13 0 0,-1-1 15,1 14-15,0-13 0,13 0 0,-13 13 0,13-13 0,-27 13 0,1-13 0,-1 13 0,27-14 0,-13 14 16,0 0-16,13-13 0,-27 13 0,14 0 0,0 0 0,0 0 0,-1 0 0,-12 0 0,13 0 0,0 0 15,-1 0-15,1 0 0,-13 13 0,12-13 0,-12 14 0,13-1 0,-1-13 0,1 26 0,0-13 16,-27 14-16,27-14 0,0-13 0,13 13 0,-13 1 0,-1-1 0,1 13 0,0 1 0,0-14 16,13 0-16,-13 0 0,-1 14 0,14-1 0,-13-12 0,13-1 0,0 0 0,0 27 15,0-27-15,0 0 0,0 0 0,0 1 0,0-1 0,0 0 0,0 0 0,0 1 16,13-14-16,1 13 0,-1-13 0,0 13 0,0-13 0,0 0 0,1 0 16,-1 0-16,0 0 0,0 0 0,1 0 0,-14-13 0,13 13 0,0 0 0,0-13 0,0-14 15,1 14-15,-1 0 0,0-1 0,0 1 0,1 0 0,-1-14 0,0 14 16,0-26-16,-13 25 0,14-12 0,-14 13 0,0-1 0,0 1 0,0 0 15,0 0-15,0 0 0,0-1 0,0 1 0,0 0 0,-14 13 0,14-13 0,-13 13 16,0 0-16,13-14 0,-13 14 0,-1 0 16,1 0-16,0 0 0,0 0 0,13 14 15,0-1-15,-14 0 0,14 0 0,-13-13 0,13 14 0,0-1 0,-13-13 0,0 13 16,13 0-16,0 0 0,0 1 0,-13-14 0,13 26 0,0-13 0,0 1 0,0-1 0,0 0 16,0 0-16,0 0 0,0 1 0,0-1 0,0 0 15,13-13-15,0 0 0,0 0 0,0 0 16,1 0-16,-1 0 0,0 0 0,0 0 0,1 0 15,-1 0-15,-13-13 0,13 13 0,0-13 0,1-1 0,-1 14 0,-13-13 0,26 13 16,-26-26-16,13 26 0,1-13 0,-1 13 0,-13-14 0,13 14 0,0-13 0,-13 0 0,14 13 0,-1 0 0,-13-13 16,13 13-16,0 0 0,-13-14 0,14 14 0</inkml:trace>
  <inkml:trace contextRef="#ctx0" brushRef="#br0" timeOffset="-119365.04">7078 4762 0,'13'0'47,"0"0"-47,0 0 0,1 0 16,-1 0-16,0 0 0,0 0 0,0 0 0,1 0 0,12 0 0,106 14 16,-118-14-16,-1 0 0,0 0 0,14 0 0,-14 0 0,0 0 0,13 0 0,41 0 15,12 13-15,-53-13 0,14 0 0,-27 0 0,1 0 0,12 13 0,1-13 0,12 0 16,107 0-16,-133 0 0,27 0 0,-27 0 0,13 0 0,-12 0 0,12 0 0,0 0 15,-12 0-15,52 13 0,119-13 0,-172 0 0,1 0 0,25 0 16,-12 0-16,224 14 0,-225-14 0,27 0 0,-26 0 0,-1 0 16,133 0-16,-53 0 0,-80 0 0,1 0 0,-1 0 0,1 0 0,-1 0 15,1 0-15,-1 0 0,40 0 0,133 0 0,-173 0 0,1 0 0,-1-14 16,1 14-16,-1 0 0,-13 0 0,27 0 0,13 0 0,132-26 0,-172 26 0,0 0 16,14-13-16,-1 13 0,-12 0 0,12-14 0,-13 14 0,173-26 0,-173 26 15,0 0-15,13 0 0,-12 0 0,-1-13 0,13 13 0,-12 0 0,-1 0 0,13 0 0,80 0 0,-93 0 0,27 0 16,0 0-16,-14 0 0,-13 0 0,40 0 0,13 0 0,27 0 15,-53 0-15,-27 0 0,0 0 0,14 0 0,-1 0 0,-13 0 0,1 0 0,105 0 16,-106 0-16,0 0 0,0 0 0,14 0 0,-14 0 0,0 0 0,0 0 0,1 0 0,-1 0 0,0 0 0,80 13 16,-80-13-16,0 0 0,0 0 0,1 0 0,-1 0 0,0 0 0,40 0 15,-40 0-15,1 0 0,-1 0 0,0 0 0,0 0 16,0 0-16,1 0 0,-1 0 16</inkml:trace>
  <inkml:trace contextRef="#ctx0" brushRef="#br0" timeOffset="-102236.18">17171 4194 0,'-13'0'0,"0"0"0,0 0 0,0 0 0,-1 0 0,1 0 15,13 13-15,-26-13 0,12 0 0,1 0 0,0 0 16,13 13-16,-13-13 0,-1 0 0,1 0 0,0 0 0,0 0 0,13 13 15,-13-13-15,-1 0 0,14 14 0,-26-14 0,13 0 0,-1 13 16,1-13-16,0 0 0,0 0 0,0 13 0,-1-13 0,1 0 16,13 13-16,-13-13 0,13 13 0,-13-13 0,13 14 15,-14-14-15,1 0 0,13 13 0,-13-13 0,0 0 0,13 13 16,0 0-16,-14-13 0,1 0 0,13 14 0,-13-14 0,13 13 0,-26-13 16,26 13-16,0 0 0,-14-13 0,1 0 0,13 14 0,-13-14 15,13 13-15,-13-13 0,13 13 0,0 0 16,0 0-1,0 1 1,0-1-16,0 0 16,0 0-16,0 1 0,13-14 0,-13 13 15,0 0-15,13-13 0,-13 13 0,13-13 0,-13 14 0,0-1 0,14-13 0,-14 13 16,0 0-16,13 0 0,0-13 0,-13 14 0,13-14 0,0 13 0,-13 0 16,14-13-16,-1 13 0,13 1 0,-12-1 0,-14 0 0,13-13 0,0 0 15,0 0-15,-13 13 0,66 0 0,-52-13 0,-1 14 0,0-14 16,0 13-16,1-13 0,-1 0 0,13 0 0,40 13 0,-52 0 0,12-13 0,-13 14 15,14-14-15,-14 0 0,0 0 0,0 0 0,1 13 0,105 13 0,-93-26 0,-13 14 0,1-14 0,12 0 16,-13 0-16,14 13 0,-14-13 0,13 13 0,-12-13 0,-1 0 0,13 0 0,67 26 0,-67-26 0,1 14 0,-14-14 0,0 0 16,14 0-16,-1 0 0,-12 13 0,-1-13 0,13 13 0,1-13 0,-14 0 0,106 0 0,-93 13 15,-12-13-15,-1 0 0,13 0 0,-12 0 0,12 14 0,1-14 0,-1 0 0,-13 0 0,0 0 0,80 0 0,-53 0 0,-14 0 16,-13 0-16,27 0 0,-13 0 0,-1 0 0,-13 0 0,0 0 0,14 0 0,-1 0 0,1 0 0,132 0 16,-146 0-16,13 0 0,1 0 0,-14 0 0,13-14 0,-12 14 0,12 0 0,14 0 0,92-26 15,-119 26-15,1 0 0,12 0 0,-13 0 0,14 0 0,-14-13 0,13 13 0,-12 0 0,-1-14 0,0 14 0,0 0 0,120-26 16,-120 26-16,0 0 0,-13-13 0,13 13 0,1 0 0,-1 0 0,26-27 15,-25 27-15,-1 0 0,-13-13 0,13 13 16,-13-13-16,13 13 16,-13-13-16,0-1 0,0 1 15,0 0-15,0 0 0,0-1 0,0 1 0,0 0 16,0 0-16,0 0 0,0-1 0,-13 14 0,13-13 0,0 0 16,0 0-16,-13 13 0,13-27 0,-13 27 0,13-13 0,0 0 0,-14 13 15,14-13-15,-13-1 0,0 14 0,13-13 0,0 0 0,-13 13 0,0-13 16,-1 13-16,1-14 0,-13 1 0,12 0 0,1 0 0,0 13 15,0-14-15,-1 14 0,-12-26 0,13 26 0,0 0 0,-1-13 0,1 13 0,0-13 0,0 13 16,-1-14-16,1 14 0,0 0 0,0-13 0,-1 13 0,-12-13 0,13 13 0,-53-27 0,26 14 16,27 0-16,-14 13 0,14-13 0,0 13 0,0-14 0,-14 14 0,14-13 0,-53 0 0,52 0 0,-12 13 15,13 0-15,0-13 0,-1 13 0,-12-14 0,13 14 0,-40-26 0,26 26 0,-65-27 16,52 27-16,27-13 0,0 13 0,-27-13 0,27 13 0,-146-26 16,146 26-16,-1-14 0,-12 14 0,13 0 0,0 0 0,-14-13 0,14 13 0,-14 0 0,-12 0 0,-54-13 15,53 0-15,27 13 0,0 0 0,0 0 0,-14 0 0,14 0 0,0 0 0,-14 0 0,1 0 0,13-14 0,-93 14 16,66 0-16,27 0 0,-14-13 0,14 13 0,0 0 0,-14 0 0,14 0 0,-26 0 0,25 0 0,-52 0 15,-53-13-15,106 13 0,-27 0 0,14 0 0,-67 0 16,67 0-16,-14 0 0,27 0 0,0 0 0,-1 0 0,-12 0 0,13 0 0,13 13 16,-27-13-16,-26 0 0,27 13 0,13-13 0,-1 0 0,1 0 0,0 0 0,0 0 0,-1 0 15,-52 27-15,53-27 0,0 0 0,0 0 0,-1 0 16,1 0-16,0 0 0,-14 0 0,14 0 0,0 0 0,0 0 16,0 0-16,-1 0 0,1 0 0,0 0 0,0 0 15</inkml:trace>
  <inkml:trace contextRef="#ctx0" brushRef="#br0" timeOffset="-90479.74">24950 4974 0,'13'0'47,"-13"-13"-47,14 13 0,-1 0 0,0 0 0,0 0 0,27-13 16,-14-1-16,-12 14 0,-1 0 0,13 0 0,-12 0 0,12 0 0,-13-13 0,1 13 15,65 0-15,-53-13 0,-12 13 0,12 0 0,1 0 0,-14 0 0,0 0 0,13-13 0,1 13 0,-14 0 0,14 0 16,-1 0-16,1 0 0,105-13 0,-92 13 0,-27 0 0,13 0 0,1 0 0,-1 0 0,1 0 0,-14 0 0,13 0 16,14 0-16,-14 0 0,107 0 0,-107 0 0,1 0 0,-1 0 0,1 0 0,-1 0 0,0 0 0,1 0 0,-1 0 0,-12 0 0,25 0 15,-26 0-15,27 13 0,132 0 0,-145-13 0,-14 0 0,13 0 0,1 0 0,-1 0 0,1 0 16,-14 0-16,13 0 0,27 0 0,80 13 0,-107-13 0,1 0 0,-14 13 0,0-13 0,13 0 16,1 0-16,-14 0 0,27 0 0,-1 0 0,-25 0 0,78 0 0,-52 0 0,-14 0 0,-12 0 0,-1 0 15,13 0-15,-12 0 0,-1 0 0,13 0 0,1 0 0,92 0 0,-106 0 0,13 0 0,-12-13 16,-1 13-16,0 0 0,0 0 0,1 0 0,12 0 0,-13 0 0,67 0 0,-54 0 15,-26-13-15,13 13 0,1 0 0,12 0 0,-13 0 0,1 0 0,25 0 0,-26 0 0,1 0 16,-1 0-16,0 0 0,0 0 0,1 0 0,-1-13 0,0 13 16,0 0-16,1 0 0,-1 0 15</inkml:trace>
  <inkml:trace contextRef="#ctx0" brushRef="#br0" timeOffset="-89523.98">28231 4180 0,'0'14'47,"0"-1"-47,13-13 0,-13 26 15,0-12-15,0-1 0,0 0 0,0 0 0,0 0 0,0 1 0,0 12 16,0-13-16,0 14 0,0-14 0,0 0 0,0 1 0,0-1 0,0 0 0,0 0 0,0 14 0,-13-14 0,13 0 0,0 0 0,-13 120 15,13-120-15,0 0 0,0 14 0,-13-1 0,13-13 0,0 14 0,-14-1 0,14-13 0,0 1 0,0 12 16,0-13-16,0 80 0,-13-67 0,13-12 0,0 12 0,0-13 0,-13 1 0,13-1 0,0 0 0,0 0 16,0 0-16,0 1 0,0-1 0,0 40 0,0-40 0,0 0 0,0 1 0,0-1 15,0 0-15,0 0 16,0-26 62,0 0-78,-13 0 0,13-1 16,0 1-16,0 0 0,0 0 0,0-1 0,0 1 15,0 0-15,0 0 0,0-1 16,0 1-16,0 0 16,0 0-16,0 0 15,-14 13-15</inkml:trace>
  <inkml:trace contextRef="#ctx0" brushRef="#br0" timeOffset="-88938.18">23588 4035 0,'0'13'0,"0"-26"0,0 39 16,0-12-16,0-1 0,0 0 0,0 0 0,0 1 0,0 25 0,13-12 0,0 52 16,0-53-16,-13 1 0,14 26 0,-14-13 0,0-27 15,39 132-15,-39-131 0,0-1 0,0 0 0,0 0 0,13 14 0,-13-14 0,0 0 0,14 14 16,-1 65-16,-13-79 0,0 1 0,0-1 0,13 0 0,-13 0 0,0 1 0,13-1 0,-13 0 15,0 0-15,14 14 0,-14-14 0,0 0 0,13-13 0,-13 13 0</inkml:trace>
  <inkml:trace contextRef="#ctx0" brushRef="#br0" timeOffset="-88522.48">23733 4180 0,'13'0'0,"-13"-13"0,14 13 15,25-13-15,-26 13 0,1 0 0,-1 0 0,0 0 0,0 0 0,1 0 0,-1-13 0,0 13 0,0 0 16,14 0-16,65 0 0,-52 0 0,-13 0 0,-14 0 0,13 0 0,1 0 0,-14 0 0,27 0 0,-14 0 0,1 0 16,25 0-16,-12 0 0,106 0 0,-107 0 0,1 0 0,-14 0 0,14 0 0,-13 0 0,-1 0 0,14 0 15,-14 0-15,27 0 0,-13 0 0,277 0 0,-290 0 0,12 0 0,1 0 0,0 0 0,0 0 16,-1 0-16,14 0 0,0 0 0,-13 0 0,211 13 0,-185-13 0,-26 0 0,0 0 0,13 13 0,-14-13 16,14 0-16,-13 0 0,0 0 0,26 13 0,-13-13 0,304 14 0,-318-14 0,14 0 0,-13 13 0,13-13 15,-13 0-15,13 13 0,13-13 0,-13 0 0,0 13 0,-14-13 0,14 0 0,331 27 16,-331-27-16,-27 0 0,27 13 0,-13-13 0,13 0 0,0 13 0,-14-13 0,41 13 0,184 1 15,-184-14-15,-54 0 0,1 0 0,-1 0 0,14 13 0,-14-13 0,14 0 0,158 13 16,-158-13-16,-27 0 0,14 0 0,-14 0 0,0 0 0,14 0 0,-14 0 0,0 0 0,0 0 0,67 0 16,-67 0-16,-13 13 0,13-13 0,0 0 0</inkml:trace>
  <inkml:trace contextRef="#ctx0" brushRef="#br0" timeOffset="-87781.9">24077 5106 0,'27'-52'16,"-14"52"-16,0-14 0,0 14 0,0-13 0,-13 0 15,14 13-15,-14-13 0,13 13 0,0 0 0,0 0 0,-13-14 0,14 14 0,52-26 0,-53 13 16,0 13-16,0 0 0,1 0 0,-14-14 0,26 14 0,-13-13 0,1 13 0,25 0 0,80-39 15,-92 39-15,-14 0 0,13-14 0,-12 14 0,12 0 0,1 0 0,-1 0 0,-13-13 0,14 13 0,-1-13 0,146 0 16,-159 13-16,14 0 0,-1 0 0,1-14 0,-1 14 0,1 0 0,-1 0 0,1 0 0,-1 0 0,1 0 0,145-13 16,-120 13-16,-25 0 0,-1 0 0,1 0 0,-14 0 0,14 0 0,-1 0 0,14 0 0,92-13 15,-106 13-15,1 0 0,-14 0 0,0 0 0,27 0 0,-27 0 0,0 0 0,27 0 0,-13 0 0,78-13 16,-91 13-16,-1 0 0,0 0 0,0 0 0,1 0 0,-1 0 0,0 0 0,0 0 0,1 0 0,52-14 16,-53 14-16,0 0 0,0 0 0,1 0 0,-1 0 0,0 0 15</inkml:trace>
  <inkml:trace contextRef="#ctx0" brushRef="#br0" timeOffset="-86873.18">23799 4974 0,'53'0'47,"-40"0"-47,1 0 0,-1 0 0,0 0 16,0 0-16,53 0 0,-52 0 0,12 0 0,-13 0 0,1 0 0,12 13 0,-13-13 15,14 0-15,12 14 0,54-14 0,-66 0 0,-14 0 0,13 0 0,-13 0 0,14 13 0,-1-13 0,-12 0 16,25 13-16,-12-13 0,-14 0 0,225 13 0,-225-13 0,14 0 0,-1 0 16,1 0-16,-1 14 0,159-1 0,-171-13 0,12 0 0,14 0 0,-14 0 0,1 0 0,-1 0 15,-13 0-15,27 0 0,-14 0 0,14 0 0,13 0 0,93 0 0,-133 0 0,13 0 0,1 0 16,-14 0-16,13 0 0,-12 0 0,12 0 0,-13 0 0,14 0 0,92 0 0,-93 0 16,-12 0-16,12 0 0,-13 0 0,0 0 0,1-13 0,39 13 0,-40 0 15,0 0-15</inkml:trace>
  <inkml:trace contextRef="#ctx0" brushRef="#br0" timeOffset="-85999.18">24672 5159 0,'14'0'16,"-14"-13"-16,13 13 16,0 0-16,-13-13 0,13 13 0,1 0 0,-1 0 0,0-13 0,0 13 15,0 0-15,1 0 0,-1-14 0,0 14 0,0 0 0,1 0 0,12-13 16,-13 0-16,1 13 0,-1 0 0,0 0 0,0 0 0,0 0 0,1 0 0,-1-13 0,0 13 0,0 0 0,93-13 15,-93 13-15,14 0 0,-14-14 0,14 14 0,-1 0 0,-13 0 0,0 0 0,1 0 0,25 0 0,-25 0 0,131-13 16,-118 13-16,-14 0 0,0-13 0,27 13 0,-27 0 0,0 0 0,0 0 0,14 0 0,118-13 16,-118 13-16,-14 0 0,0 0 0,1 0 0,12 0 0,-13 0 0,14 0 0,-1 0 0,40 0 15,-52 0-15,-1 0 0,0 0 0,0 0 0,0 0 0</inkml:trace>
  <inkml:trace contextRef="#ctx0" brushRef="#br0" timeOffset="-85231.38">24421 5040 0,'13'0'62,"1"0"-62,-1 0 0,13 0 16,-13 0-16,14 0 0,-14 0 0,0 0 0,1 0 0,-1 0 0,0 0 0,0 0 0,0 0 0,14 0 0,-1 0 16,-12 0-16,78 0 0,-79 0 0,14 0 0,-1 0 0,-12 0 0,25 0 0,-25 0 0,12 0 0,0 0 0,-12 0 0,25 0 0,1 0 15,145 14-15,-158-14 0,-1 0 0,1 0 0,-1 0 0,14 0 0,-27 0 0,13 0 0,1 0 0,26 13 16,-13-13-16,-1 0 0,14 0 0,-26 13 0,-1-13 0,1 0 0,-1 0 0,0 0 0,-12 0 0,25 13 0,-25-13 0,-1 0 15,13 0-15,1 0 0,-1 0 0,93 0 0,-106 0 0,1 0 0,-1 0 0,13 0 0,-12 0 16,-1 0-16,13 0 0,-39 0 47,0 0-47,0 0 0,-1 0 0,-12 13 0,13-13 16,-1 0-16,1 0 0,0 0 0,0 0 0,0 0 0,-1 0 0,1 0 0,0 0 0,-67 14 0,54-14 0,13 0 15,-14 0-15,14 0 0,0 0 0,-14 0 0,1 13 0,13-13 0,-14 0 0,1 0 0,-212 0 16,211 0-16,1 0 0,-1 0 0,1 0 0,-1 0 0,-12 0 0,-1 0 0,0 0 0,-211 0 15,211 0-15,14 0 0,-1 0 0,-12 0 0,-1 0 0,14 0 0,-14 0 0,0 0 0,14 0 0,-1 0 0,-131-13 16,131 13-16,1 0 0,-1 0 0,1 0 0,12 0 0,1 0 0,-26-14 0,25 14 0,1 0 0,0 0 0,-14 0 0,-26-13 16,27 13-16,13 0 0,0 0 0,13-13 0,-14 13 0,1 0 0,0 0 0,0 0 0,13-13 31,13 13-15,0 0-1,0 0-15,-13-13 0,14 13 0,-1 0 0,0 0 0,0 0 0,0 0 0,-13-14 16,27 14-16,52-13 0,-65 13 0,12 0 0,-13 0 0,14 0 0,-27-13 15,13 13-15,13 0 0,41-13 0,-54 13 0,0 0 0,0 0 0,0 0 0,1 0 0,-1 0 0,13-14 0,1 14 16,-14 0-16,0 0 0,0-13 0,120 13 0,-120 0 0,13-13 0,-12 13 16,12 0-16,-13 0 0,1 0 0,-1 0 0,0 0 0,80-13 0,-80 13 0,0 0 15,0 0-15,1 0 0,-1 0 0,0 0 0,0 0 0,0 0 0,1 0 0,-28 0 63,1 0-63,0 0 15,0 0-15,0 0 0,-1 0 0,14 13 0,-13-13 0,0 0 0,-53 13 16,39-13-16,1 0 0,13 13 0,-1-13 0,1 0 0,-13 0 0,-93 27 16,92-27-16,-13 0 0,27 0 0,-13 0 0,-1 0 0,1 0 0,-40 0 0,-80 13 15,120 0-15,-1-13 0,-26 0 0,14 0 0,-14 0 0,13 14 16,-79-14-16,106 0 0,0 0 0,-14 0 0,14 0 0,0 0 0,-1 0 0,-12 0 0,-67 0 16,80 0-16,0 0 0,0 0 0,-1 0 15,28 0 16,-1 0-31,0 13 0,0-13 0,1 0 0,-1 0 16,0 0-16,0 0 0,0 0 0,1 13 0</inkml:trace>
  <inkml:trace contextRef="#ctx0" brushRef="#br0" timeOffset="-68325.94">26194 4829 0,'13'-14'47,"0"14"-47,0 0 15,1 0-15,-14-13 0,13 13 0,0 0 16,0 0-16,1 0 0,-1 0 16,-13-13-16,13 13 0,0 0 0,0 0 15,1 0-15,12-13 16,-13 13-16,1 0 0,25 0 15,-25 0-15,-1 0 0,0 0 0,0 0 0,0 0 0,54 0 16,-54 0-16,0 0 0,0 0 0,67 0 16,-67 0-16,0 0 0,40 0 15,-40 0-15,1 0 0,-1 0 0,0 0 0,0 0 16,0 0-16,1 0 0,-1 0 0,0 0 16,0 0-16,1 0 15,-1 0-15,0 0 0,0 0 0,1 0 16,-1 0-16,0 0 0,0 0 0,0 0 15,1 0-15,-1 0 0,0 0 0,0 0 16,1 0-16,-1 0 16,0 0-16,0 0 15,0 0-15,1 0 0,-1 0 0,0 0 16,0 0-16,1 0 0,-1 0 0,0 0 0,0 0 16,1 0-16,-1 0 0,0 0 0,0 0 0,0 0 0,1 0 15,-1 0-15,0 0 0,0 0 0,1 0 16,-1 0-16,0 0 15,0 0-15,1 0 0,-1 0 16,0 0-16,0 0 0,0 0 0,1 0 16,-1 0-1,0 0 17,0 0-17,1 0-15,-1 0 0,0 0 0,0 0 0,0 0 16,1 0-16,-1 0 0,0 0 0,0 0 15,1 0-15,-1 0 0,0 0 0,0 0 16,1 0 15,-1 0-15,0 0-16,0 0 0,0 0 16,1 0-16,-1 0 0,0 0 15,0 0-15</inkml:trace>
  <inkml:trace contextRef="#ctx0" brushRef="#br0" timeOffset="-9865.15">5093 13375 0,'0'0'0,"0"145"16,0-39-16,0-53 0,0 489 0,0-475 0,13-28 15,-13 1-15,0 39 0,14-39 0,12 304 0,-26-318 0,0 14 16,13-14-16,-13 14 0,14 26 0,-14-13 0,39 252 15,-39-292-15,14 40 0,38 145 16,-52-171-16,0-14 0,0 0 0,0 0 0,14 0 0,-1 27 0,13 79 16,-26-92-16,14-27 0,-14 13 0,0 0 0,13 0 0,13 54 15,-26-54-15,0 0 0,14 0 0,-14 0 0,0 1 0,52 118 16,-38-106-16,-14-12 0,0-1 0,0 13 0,13-12 0,-13-1 0,66 212 16,-53-199-16,-13 1 0,13 26 0,-13-40 0,14 40 0,92 198 15,-93-225-15,0 14 0,0-27 0,-13 14 0,27 26 0,105 158 16,-119-184-16,14-1 0,-14 1 0,0-1 0,0-13 0,27 40 0,0-13 0,171 172 15,-171-173-15,-13-25 0,-14 12 0,40 14 0,238 172 16,-265-199-16,1 0 0,12 13 0,14 1 16,106 52-16,-106-52 0,-40-27 0,53 26 0,-39-13 0,12-13 0,1 14 0,-13-1 15,197 0-15,-184-13 0,0 0 0,-14 0 0,1 0 0,-1-13 0,14 0 0,-14 13 16,14-14-16,-13 1 0,211-93 0,-212 93 0,27-27 0,-13 27 0,52-53 0,-52 40 0,53-54 16,-40 54-16,595-622 0,-542 542 15,-67 53-15,451-582 0,-411 516 0,0 13 0,-39 53 16,53-93-16,-40 80 0,198-278 0,-79 80 0,53-107 15,-159 252-15,27 0 0,26-106 0,-93 159 0,14 13 0,26-66 0,-26 53 0,-14 0 0,40-80 16,-26 80-16,13-53 0,-13 53 0,-1-53 0,41-13 0,-27-14 0,-27 93 0,14-66 0,-14 53 0,27-79 16,0-1-16,-40 93 0,40-79 0,27-67 0,-14 27 0,-27 40 0,-12 53 0,-1-1 0,27-52 15,-26 13-15,26-13 0,-14-1 0,-12 54 0,65-172 0,-39 118 0,-13 1 0,13-13 16,-40 65-16,27-79 0,-14 93 0,-13 0 0,14 0 0,13-53 0,13-106 0,-40 93 0,13 66 0,-13 13 16,14-66-16,-14 52 0,0-12 0,1-40 0,-14 66 0,39-106 0,-39 106 0,0 1 0,14-28 0,-14 27 0,13-66 0,-13 66 0,0 0 15,13 0-15,-13 0 0,0 14 0,0-27 0,0 13 0,0-13 0,0 26 0,0-13 0,0 13 0,0-13 0,0 14 0,0-14 0,0 0 0,0 13 16,-13 1-16,13-1 0,0 0 0,0 0 0,0 1 0,-13-14 0,-1 13 0,14 0 0,-13 1 0,13-1 0,0 0 0,-13 1 0,0 12 0,13-12 0,-14-28 0,1 1 15,0 27-15,0-1 0,13 0 0,-14 1 0,14 12 0,-13-26 0,0 13 0,-13-12 0,26 12 0,0 0 0,-27 14 0,27-14 0,-13 0 0,-27-52 16,27 52-16,13 0 0,-13 1 0,-1 12 0,1-12 0,0-14 0,0 0 0,0 13 0,-1 14 0,1-14 0,-13-13 0,12 13 0,14 1 0,-39-28 16,-1-25-16,27 52 0,-27-26 0,14-13 0,-1 52 0,14-13 0,-13 1 0,12-1 0,1 14 0,-13-14 0,12 13 0,-12-39 15,-27 0-15,27 27 0,-27-41 0,26 54 0,14-1 0,-14-12 0,-12-14 0,26 39 0,-14-25 0,1 12 0,-67-65 16,-13-14-16,93 79 0,-40-12 0,27 12 0,-14-13 0,13 27 0,1-13 16,-40-27-16,26 13 0,0 27 0,14-13 0,0-1 0,-1 14 0,1 0 0,-1-14 0,-13 1 0,1-1 0,-1 1 15,-13-1-15,-26-12 0,39 12 0,14 14 0,-27 0 0,26-14 0,1 14 0,-1 0 0,-12-14 16,12 27-16,1-26 0,-14 13 0,-39-14 0,52 14 0,1 0 0,13 13 0,-40-13 0,26-1 0,14 14 0,-27-13 15,27 0-15,-13 13 0,12-13 0,-25 13 0,12 0 0,-12-14 0,-28 1 0,41 13 0,13 0 0,-14 0 0,1 0 0,-14-13 0,14 13 0,-1 0 16,1 0-16,-1 0 0,1 0 0,-1 0 0,-12 0 0,12 0 0,-52 0 0,52 0 0,1 0 0,-1 0 0,-12 0 0,12 0 0,-12 0 0,-1 0 0,13 0 16,-12 0-16,-1 13 0,0-13 0,14 13 0,-14 1 0,-26-1 0,0 0 0,-13 0 0,12 27 0,1-27 15,0 14-15,0-14 0,0 27 0,39-27 0,-12-13 0,-80 66 0,92-53 0,-52 27 0,52-27 0,-12 14 0,12-14 16,-52 40-16,-67 39 0,41-26 0,-41 67 0,0-14 16,14-13-16,53-40 0,13 13 0,-106 93 0,106-92 0,-14-1 15,-12 27-15,25-14 0,14-39 0,-13 40 0,13-27 0,-13 27 0,-92 79 0,38 0 16,41-53-16,-27 13 0,14-13 0,12 13 0,-78 67 0,38-27 0,15-40 15,12-13-15,-13 27 0,14-14 0,-1-26 0,14 26 0,-120 119 16,120-132-16,-14 14 0,1-1 0,12-13 0,1 0 0,-14 27 0,-13 52 16,-26 67-16,92-133 0,-52 106 0,52-79 0,0 13 0,-26 92 15,13 67-15,27-146 0,13 53 0,-1-66 0,1-66 0,13 79 0,0-79 0,0 0 0,0 13 16,0 80-16,0 12 0,0-105 0,0 0 0,0 0 0,13 26 0,-13-26 0,14 0 0,-1 0 0,0-1 0,-13 1 0,13 0 0,1 13 16,-1-13-16,53 251 0,-26-145 0,-27-120 0,27 133 0,-14-106 0,1 106 0,-1-132 0,14 105 0,-14-105 15,27 145-15,-13-53 0,13 0 0,0-26 0,-1 53 0,1-40 0,-26-106 0,26 93 0,13-14 16,-13 14-16,26-13 0,-39-41 0,-14-65 0,27 53 0,-13-40 0,0-1 15,-27-25-15,27 13 0,-14-14 0,27 40 0,-13-53 0,-1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7T02:49:49.9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4617 14433 0,'0'0'0,"13"0"0,-13-13 15,13 13-15,67-27 0,-67 27 0,0 0 16,0 0-16,1-13 0,-1 13 0,0 0 0,0-13 0,1 13 0,-1 0 0,0 0 0,0 0 0,1 0 0,-1 0 15,0 0-15,0 0 0,0 0 0,1 0 0,12 0 0,-13 0 0,1 0 0,12 0 0,-13 0 0,1 0 0,-1 0 0,13 0 0,1 0 0,-14 0 0,27 0 16,-27 0-16,13 0 0,-12 0 0,-1 0 0,13 13 0,-13-13 0,1 0 0,12 13 0,-13-13 0,1 0 0,-1 0 0,13 14 0,-12-14 16,-1 0-16,0 0 0,-13 13 0,13-13 0,0 0 0,-13 13 0,14-13 15,-14 13-15,0 0 16,0 1 31,-14-14-47</inkml:trace>
  <inkml:trace contextRef="#ctx0" brushRef="#br0" timeOffset="762.99">4511 14473 0,'0'0'0,"13"13"0,40 0 16,-53 0-16,0 1 0,14-14 0,-14 13 15,13-13-15,0 0 0,-13 13 16,13-13-16,-13 13 47,0 1-47,0-1 0,0 0 0,0 0 0,0 0 0,0 1 0,0-1 0,0 0 0,0 0 0,0 14 15,0-14-15,0 14 0,0-14 0,13 0 0,-13 13 0,0-12 0,0-1 0,0 13 0,14 1 0,-14-14 0,0 0 0,0 14 0,0-1 0,0 14 16,13-14-16,-13 1 0,0-1 0,13-13 0,-13 14 0,0-1 0,0 1 0,13-14 0,-13 14 0,14-1 0,-14 14 0,0-27 0,13 13 0,-13-12 0,0 12 16,0 14-16,13-14 0,-13-13 0,13 14 0,-13-1 0,0 1 0,0-1 0,13-12 0,-13 12 0,0 0 0,14 14 0,-14-27 0,13 14 0,-13 26 15,0-40-15,0 13 0,13 1 0,-13-1 0,0 1 0,0-14 0,13 0 0,-13 27 0,0-27 0,0 14 0,0-14 0,0 13 0,0 14 0,0-27 0,0 0 0,0 40 16,0-26-16,0 26 0,0 13 0,0-40 0,0 1 0,0 26 0,0-14 0,0 14 16,0-13-16,0 39 0,0-65 0,0 12 0,0-13 0,0 27 0,0-27 0,0 0 0,0 14 0,0-1 0,0 1 0,0-14 15,0 0-15,0 27 0,0-27 0,0 14 0,0-14 0,-13 13 0,13-12 0,0-1 0,0 0 0,0 0 0,0 0 0,0 1 0,0 12 0,0-13 16,0 1-16,0-1 0,0 0 0,0 0 0,0 1 0,0-1 0,0 0 0,0 0 0,0 0 0,0 1 15,0-1-15,0 0 0,13-13 0,-13 13 0,0 1 16,14-14-16,-14 13 16,13-13-16,-13 13 0,0 0 0,0 1 0,13-14 0,-13 13 0,0 0 15,0 0-15,13-13 0,-13 13 0,14-13 0,-14 14 0,0-1 0,0 0 0,13-13 0,-13 13 0,0 1 16,0-1-16,13-13 0,-13 13 0,0 0 0,0 0 0,0 1 0,13-14 0,-13 13 0,13-13 16,-13 13-16,0 0 0,0 1 0,14-14 0,-14 13 0,0 0 0,0 0 0,13-13 15,-13 14-15,0-1 0,0 0 0,0 0 0,13-13 0,-13 13 0,13-13 16,-13 14-16,0-1 0,14-13 0,-14 13 15,13-13 1,0 0-16,0 0 16,1 0-16,-1 0 0,0 0 0,-13-13 0,13 13 0,0 0 0,1 0 15,-1 0-15,0 0 0,0 0 0,1 0 0,-1 0 0,0 0 0,0 0 0,1 0 16,12 0-16,-13 0 0,0 0 0,1 0 0,-1 0 0,0 0 0,0 0 0,14 0 0,-14 13 0,0-13 0,14 0 0,-14 0 0,13 13 16,-12-13-16,-1 0 0,13 14 0,1-14 0,-1 13 0,-26 0 0,13-13 0,14 0 0,-14 0 0,0 13 0,14 1 0,-14-14 0,0 13 0,1-13 15,12 13-15,0 0 0,-12-13 0,-1 13 0,0-13 0,0 0 0,-13 14 0,14-14 0,-1 13 0,0-13 0,0 13 16,1-13-16,-1 0 0</inkml:trace>
  <inkml:trace contextRef="#ctx0" brushRef="#br0" timeOffset="9609.09">23601 781 0,'-13'0'0,"-1"0"0,1 0 0,0 0 0,0 0 0,-1 0 15,1 13-15,0-13 0,0 0 0,0 0 0,-1 0 0,1 0 0,13 13 0,-26-13 0,12 0 0,-12 0 16,13 0-16,-1 13 0,1-13 0,0 0 0,0 0 0,0 13 0,-1-13 0,1 0 0,0 0 0,0 0 0,-1 0 0,1 14 0,0-14 15,0 0-15,-27 0 0,14 13 0,12-13 0,1 0 0,-13 13 0,-1-13 0,14 0 0,0 0 0,-14 0 0,1 0 0,13 13 0,-1-13 0,-12 0 16,-1 14-16,1-14 0,13 0 0,-14 0 0,1 13 0,-1-13 0,14 0 0,-13 0 0,-1 0 0,1 0 0,-1 0 0,-12 0 0,12 13 0,1-13 16,-1 0-16,14 0 0,-53 13 0,13-13 0,0 0 0,27 0 0,12 13 0,-12-13 0,-1 0 0,14 14 0,0-14 0,-13 0 15,12 0-15,1 0 0,-13 0 0,-1 13 0,14-13 0,0 13 0,-14-13 0,14 13 0,0-13 0,0 0 16,13 14-16,0-1 0,13-13 16,-13 13-16,13-13 0,0 0 0,-13 13 0,13-13 0,1 0 0,-1 14 0,0-14 0,0 13 0,1-13 15,-1 0-15,0 0 0,0 13 0,1-13 0,-1 0 0,13 13 0,14-13 0,-14 0 0,-12 0 0,-1 13 0,13-13 0,-12 0 0,12 0 0,-13 0 16,14 14-16,-1-14 0,1 0 0,-14 0 0,13 0 0,1 0 0,-1 0 0,1 0 0,-14 0 0,13 0 0,-12 0 0,25 0 0,-12 0 0,-14 0 0,13 0 0,1 0 0,-1 0 15,1 0-15,-1 0 0,-13 0 0,14-14 0,-1 14 0,1 0 0,-1 0 0,-12 0 0,12 0 0,0-13 0,1 0 0,-1 13 0,-12 0 0,12 0 16,1-13-16,-14 13 0,0-13 0,13 13 0,-12-14 0,-1 14 0,13 0 0,-26-13 0,14 13 0,12 0 0,-13-13 0,0 0 0,1 13 0,12-14 0,-13 14 16,14-13-16,-27 0 0,13 13 0,0-13 0,1 13 0,-1-14 0,0 1 0,0 0 0,0 13 0,-13-13 15,14 13-15,-1-13 0,-13-1 0,13 14 0,-13-13 0,0 0 0,0 0 16,0-1-16,0 1 16,-13 0-1,0 13-15,-1 0 0,14-13 0,-13 13 0,0 0 0,0 0 16,0 0-16,-1 0 0,1 0 0,0 0 0,0 0 0,-1 0 0,1 0 0,0 0 0,0 0 0,-1 0 0,1 0 0,-13 0 15,13 0-15,-1 0 0,-12 13 0,13-13 0,-1 0 0,-12 0 0,13 0 0,0 0 0,-1 0 0,1 13 0,0-13 0,-14 13 0,14-13 16,0 0-16,-27 14 0,1-1 0,25-13 0,-12 0 0,13 13 0,-27-13 0,27 0 0,-1 13 0,-12 1 0,13-14 0,-14 0 0,1 13 0,-1-13 16,1 13-16,13-13 0,-14 0 0,1 13 0,13 0 0,-14-13 0,1 14 0,-1-14 0,1 0 0,12 13 0,-12 0 0,0-13 0,12 0 0,-12 13 0,-1 1 15,14-14-15,-13 13 0,-1-13 0,1 13 0,-1 0 0,-12 1 0,25-1 0,-12-13 0,0 0 0,12 13 0,-12-13 0,13 13 0,-14 0 16,14-13-16,0 0 0,-1 0 0,14 14 0,-26-14 0,13 13 0,0-13 0,13 13 0,-14-13 0,1 0 0,13 13 16,13-13-1,1 0-15,-1 0 0,0 0 16,0 0-16,0 0 0,1 0 0,-1 14 0,0-14 0,0 0 0,1 0 0,-1 0 0,0 0 0,0 0 0,14 0 0,-14 0 0,13 0 15,-12 0-15,12 13 0,-13-13 0,14 0 0,13 0 0,-14 0 0,0 0 0,-12 0 0,52 0 0,-40 0 0,27 0 0,-26 0 16,-1 0-16,-13 0 0,14 0 0,-14 0 0,13 0 0,1 0 0,-1 0 0,1 0 0,-14 0 0,14 0 0,12 0 0,-26 0 0,27 0 0,-13-13 16,-1 13-16,14-14 0,-27 14 0,0 0 0,0 0 0,14 0 0,-14-13 0,14 13 0,-1-13 0,-13 13 0,27 0 0,0-13 0,-27 13 15,27-14-15,-27 14 0,13-13 0,-13 13 0,1 0 0,-1-13 0,0 13 0,0 0 0,14-13 0,-14 13 0,14 0 0,-27-13 0,13-1 0,0 14 16,0 0-16,0 0 0,1-13 0,-1 13 0,0 0 0,0-13 0,1 0 0,-1 13 0,0 0 0,-13-14 16,13 14-16,-13-13 15,-13 13 1,0 0-1,0 0-15,-1 0 0,1 0 0,0 0 0,0 0 0,-1 0 0,1 0 0,0 0 16,0 0-16,0 0 0,-14 0 0,14 13 0,-14-13 0,14 0 0,-13 14 0,12-14 0,1 0 0,0 0 0,0 0 0,0 0 0,-1 0 16,1 13-16,0-13 0,-14 0 0,1 0 0,13 13 0,-14-13 0,14 0 0,0 0 0,0 0 0,-1 0 0,1 13 0,-13-13 0,12 0 15,-12 0-15,0 0 0,12 0 0,-12 14 0,13-14 0,-1 13 0,1-13 0,0 0 0,0 0 0,-1 0 0,1 0 16,0 0-16,0 0 0,0 0 0,-1 13 0,1-13 0,0 0 0,0 0 0,26 0 47,0 0-47,0 0 0,1 0 0,-1 0 0,0 0 0,0 0 0,0 0 0,1 0 0,-1 0 15,0 0-15,0 0 0,1 0 0,-1 0 0,0 0 0,0 0 0,14 0 0,-14-13 0,13 13 0,1-13 0,-14 13 16,0 0-16,1 0 0,-1 0 0,0 0 0,-13-14 0,27 14 0,-14 0 0,0 0 0,0-13 0,0 0 0,1 13 0,-1 0 0,0 0 16,0-13-16,1 13 0,-1 0 0,0-14 0,0 14 0,0 0 0,-13-13 0,14 13 0,-14-13 0,13 13 0,0 0 15,0-13-15,1 13 0,-1-14 0,0 14 0,0-13 0,-13 0 0,14 13 0,-1 0 0,-13-13 16,13 13-16,-13-13 0,13 13 0,-13-14 31,-13 14-15,0 0-16,0 0 0,-1 0 15,1 0-15,0 0 0,0 0 0,-1 0 0,1 0 0,0 0 0,0 0 0,-1 0 0,1 0 0,0 0 0,0 0 0,-14 0 16,14 0-16,0 0 0,-14 0 0,-12 0 0,26 0 0,-14 14 0,-26-14 0,27 0 0,12 0 0,-12 13 0,-14-13 0,14 0 0,-14 0 16,-26 0-16,40 0 0,-67 13 0,-39 0 0,105-13 0,-13 0 0,14 0 0,-14 13 0,1-13 0,-1 0 0,0 14 15,1-14-15,-1 0 0,0 0 0,14 0 0,-54 13 0,1-13 0,26 13 0,13-13 0,1 13 0,-1-13 0,0 0 0,14 0 0,-14 0 0,-39 14 16,52-14-16,-12 13 0,12-13 0,-39 0 0,26 13 0,-26-13 0,40 0 0,-1 0 0,1 0 0,13 0 0,-27 0 0,13 0 16,-25 0-16,38 0 0,-12 0 0,-1 0 0,1 0 0,-14 13 0,1-13 0,12 0 0,14 0 0,0 0 15,-1 0-15,1 0 0,0 0 0,13 14 0,13-14 31,0 0-31,1 0 0,-1 0 0,0 0 0,-13-14 0,27 14 0,-14 0 0,0 0 0,0 0 0,14 0 16,-14 0-16,0 0 0,27 0 0,-27 0 0,14 0 0,-1 0 0,0 0 0,1 0 0,13 0 0,26 0 0,-40 0 0,1 0 16,-1 0-16,1 0 0,26 0 0,-27 0 0,14 0 0,-14 0 0,14 0 0,-14 0 0,1 0 0,-1 0 0,27-13 0,-13 13 0,39 0 15,-26-13-15,13 13 0,-39 0 0,-1 0 0,14 0 0,0 0 0,-14-13 0,14 13 0,-14 0 0,27-14 0,13 1 16,14 13-16,-54 0 0,0-13 0,14 13 0,-13 0 0,-1-13 0,1 13 0,12-14 0,1 14 0,-14 0 0,14-13 0,-13 13 0,25-13 0,-12 0 16,26 13-16,-39 0 0,-1-13 0,1 13 0,-1-14 0,1 14 0,-1-13 0,1 13 0,-1 0 0,40-13 0,-53 13 0,14-13 0,-14 13 15,53 0-15,-53 0 0,27-14 0,-27 1 0,1 13 0,-1 0 0,0 0 0,0 0 0,0-13 0,1 13 0,-1 0 0,0 0 16,-13-13-16,13 13 0,-13-13 15,-13 13-15,0 0 16,0 0-16,-1 0 0,1 0 0,0 0 0,0 0 0,-14 0 0,14 0 0,0 0 16,0 0-16,-1 0 0,-25 0 0,12 0 0,1 13 0,-1-13 0,-12 0 0,12 0 0,14 0 0,-27 0 0,-13 13 15,14-13-15,12 0 0,-39 0 0,13 0 0,-39 0 0,52 13 0,-26-13 0,39 0 0,-12 0 0,-1 13 16,0-13-16,-26 0 0,26 14 0,1-14 0,-27 0 0,26 0 0,-26 13 0,26-13 0,14 0 0,-80 13 0,66 0 0,0-13 16,1 0-16,-27 14 0,26-14 0,0 0 0,0 0 0,-12 0 0,12 13 0,-40-13 0,41 13 0,-14-13 0,13 13 0,0-13 0,-39 0 0,39 0 15,1 13-15,12-13 0,-26 0 0,27 14 0,-1-14 0,1 0 0,-40 13 0,13-13 0,13 13 0,27-13 0,-13 0 0,-1 13 0,14-13 0,0 14 16,-14-14-16,14 0 0,-14 0 0,14 13 0,0-13 0,0 0 0,26 0 15,0 0 1,-13 13-16,13-13 0,14 0 0,-14 0 0,0 0 0,1 0 0,12 0 0,-13 0 0,1 0 0,38 0 0,-12 13 0,-13-13 16,39 0-16,-40 0 0,1 0 0,12 0 0,1 0 0,0 0 0,-1 0 0,14 0 0,-13 0 0,0 0 0,92 14 0,-79-14 0,66 0 15,-66 0-15,0 0 0,39 0 0,-39 0 0,0 0 0,0 0 0,27 0 0,-41 0 0,14 0 0,0 0 0,53 0 0,26 0 16,-79 0-16,-13 0 0,13 0 0,0 0 0,-14 0 0,14 0 0,-13-14 0,26 14 0,0-13 0,-26 13 0,13-13 0,-13 13 0,12 0 0,28-13 16,-27-1-16,53 14 0,-67-13 0,1 13 0,0-13 0,-1 13 0,-12-13 0,12 13 0,1 0 0,0-14 0,-1 14 0,-12-13 0,13 0 0,13 13 15,26-26-15,-39 12 0,13 14 0,-27-13 0,-13 13 0,0-13 0,14 13 0,-14 0 0,0 0 0,-13-13 0,27-1 16,-14 14-16,0-13 0,-13 0 31,-13 13-31,0 0 0,0 0 0,-1 0 0,1 0 16,0 0-16,0 0 0,-14 0 0,14 0 0,-13 0 0,12 0 0,-12 0 0,13 0 0,-1 0 0,-12 0 0,13 0 0,-1 0 15,1 0-15,-13 0 0,-1 0 0,14 0 0,-40 0 0,13 13 0,27-13 0,-40 0 0,40 13 0,-13-13 0,-1 0 0,1 0 0,-1 0 16,14 0-16,-40 0 0,27 14 0,-1-14 0,-12 13 0,-14-13 0,39 0 0,-12 13 0,-1-13 0,14 0 0,-13 0 16,13 0-16,-14 13 0,1-13 0,-1 14 0,1-14 0,13 0 0,-1 0 0,-25 13 0,25-13 0,-12 13 0,13-13 0,-1 0 0,1 0 0,0 0 0,0 13 15,0-13-15,-14 0 0,14 13 0,0 1 0,-1-14 0,1 0 0,13 13 0,-13-13 0,13 13 16,0 0-1,0 1-15,0-1 16,13-13-16,0 0 0,1 0 0,-14 13 0,13-13 0,0 0 16,0 0-16,1 0 0,-1 0 0,-13 13 0,26-13 0,-13 0 0,1 0 0,-1 14 0,0-14 0,27 0 0,39 13 15,-26-13-15,-13 13 0,-14-13 0,1 0 0,12 0 0,-12 0 0,-14 0 0,27 0 0,-1 0 0,1 0 16,0 0-16,-27 0 0,14 0 0,-14 0 0,40 0 0,-27 0 0,1 0 0,-14 0 0,0 0 0,27 0 0,-27 0 0,40 0 16,-13 0-16,-27 0 0,13 0 0,-13 0 0,1 0 0,-1 0 0,0 0 0,0 0 0,14 0 0,-14 0 0,0 0 0,1-13 0,-1 13 15,13-13-15,-13 13 0,-13-14 0,14 14 0,-1-13 0,0 13 16,-13-13-16,0 0 0,0-1 0,0 1 0,0 0 15,-13 0-15,13-1 0,-13 14 0,13-13 0,-14 13 0,14-13 16,0 0-16,-13 13 0,0 0 0,13-13 0,-13 13 0,13-14 0,-13 14 0,-1-13 0,1 13 0,13-13 0,-13 13 0,0 0 16,13-13-16,-14 13 0,-12 0 0,-1-14 0,14 14 0,-13-13 0,13 0 0,-1 13 0,-12 0 0,13 0 0,-14-13 0,14 13 15,-14 0-15,14-13 0,-13 13 0,-1-14 0,-26 14 0,1 0 0,25 0 0,-13-13 0,14 13 0,-27 0 0,27 0 0,-27 0 0,26 0 16,1-13-16,-54 13 0,14 0 0,-13 0 0,-40 0 0,53 0 0,26 0 0,0 0 0,1 0 16,-1 0-16,-79 0 0,92 0 0,-52 0 0,-14 0 0,67 0 0,-53 0 0,39 13 0,13-13 0,-12 13 0,-41-13 15,41 0-15,-1 14 0,0-14 0,1 13 0,12-13 0,-39 13 0,-27 0 0,27 0 0,13 1 0,0-14 16,27 13-16,-14 0 0,14-13 0,-1 13 0,1 1 0,-1-14 0,-12 26 0,25-26 0,1 0 0,0 13 15,0 0-15,0-13 0,-1 14 0,1-14 0,0 13 0,13 0 0,-13-13 0,13 13 0,0 1 16,0-1-16,0 0 0,0 0 0,0 1 0,13-14 16,0 13-16,0-13 0,-13 13 0,14-13 0,-14 13 0,13-13 0,0 0 0,0 0 0,0 13 15,14-13-15,-14 0 0,0 0 0,1 0 0,-1 14 0,0-14 0,0 0 0,14 0 0,-14 0 0,13 0 0,-12 13 0,12-13 0,14 0 16,13 0-16,13 0 0,-13 0 0,13 0 0,-13 0 16,26 0-16,-26 0 0,13 0 0,-39 0 0,39 0 0,-40 0 0,14 0 0,13 0 0,-27 0 0,41 0 15,12 0-15,-26 0 0,-13 0 0,12 0 0,-25 0 0,13 0 0,-1 0 0,27-13 0,-39 13 0,-1 0 0,41 0 16,25-14-16,-26 14 0,-26 0 0,13 0 0,13 0 0,-53 0 0,14-13 0,-1 13 0,1 0 15,-1-13-15,27 13 0,-40 0 0,27 0 0,-27-13 0,14 13 0,-14-13 0,0 13 0,0 0 0,1 0 16,-14-14-16,13 14 0,-13-13 16,0 0-16,-13 13 15,13-13-15,-14 13 0,14-14 0,-26 14 0,13 0 0,-1-13 0,1 13 16,0 0-16,0 0 0,-1 0 0,1-13 0,0 13 0,-13 0 0,26-13 0,-27 13 0,1 0 0,12 0 0,1 0 0,0 0 0,-14-14 16,-12 14-16,12-13 0,-26 13 0,14 0 0,-14 0 0,0-13 0,26 13 0,1 0 0,-27-13 0,13 13 0,14 0 15,-1 0-15,1-13 0,-14 13 0,14 0 0,-1 0 0,-39 0 0,-53 0 0,79 0 0,14 0 0,-40 0 0,26 0 16,-13 0-16,-13 0 0,0 0 0,-13 0 0,-1 0 0,-26 0 0,67 0 0,-41 0 15,54 0-15,-14 0 0,-39 0 0,52 0 0,1 0 0,-1 0 0,1 0 0,-27 0 0,0 0 0,13 0 0,27 0 0,-26 13 16,12-13-16,-13 0 0,27 0 0,0 13 0,0-13 0,13 13 0,-14-13 0,14 13 16,14-13-1,-14 14-15,13-14 0,0 0 0,0 0 0,1 13 0,-1-13 0,13 13 0,1-13 0,-1 0 16,-13 0-16,1 13 0,12-13 0,1 0 0,-14 0 0,13 14 0,1-14 0,-1 0 0,-13 0 0,14 0 0,26 0 0,-27 0 0,14 13 0,26-13 16,-26 0-16,13 13 0,-27-13 0,40 0 0,-39 0 0,-1 0 0,40 0 0,-39 0 0,-1 0 0,40 0 15,27 0-15,-66 0 0,25 0 0,-25 0 0,13 0 0,-14 0 0,27 0 0,-27 0 0,1 0 0,-1-13 0,27 13 16,13 0-16,-26 0 0,13-13 0,-40-1 0,14 14 0,12 0 0,-25 0 0,12-13 0,1 13 0,-14-13 0,13 13 15,-13 0-15,14-13 0,-1 13 0,-12-14 0,-1 14 0,0 0 0,0 0 0,-13-13 0,14 13 0,-1 0 16,-13-13-16,13 13 0,-13-13 0,13 13 0,-13-13 0,0-1 16,0 1 15,0 0 31,0 0-62,0-1 0,0 1 0,0 0 0,0 0 16,0 0-16,-13 13 0,13-14 0,0 1 0,-13 13 0,13-13 0,0 0 16,-13-1-16,-1 14 0,14-13 0,-13 13 0,13-13 0,-13 0 0,0 13 0,-1 0 15,14-14-15,-13 14 0,0-13 0,0 13 0,-1 0 0,1-13 0,0 13 0,0 0 0,0-13 16,-1 13-16,1 0 0,0 0 0,0 0 0,-14 0 0,14-13 0,-14 13 0,14 0 0,0 0 0,0 0 0,-14 0 16,-12 0-16,25 0 0,1 0 0,-13 0 0,-14 0 0,27 0 0,-14 0 0,-12 0 0,12 0 0,1 13 0,-1-13 0,-12 0 15,-14 0-15,39 0 0,-25 13 0,-1 0 0,0-13 0,1 0 0,12 13 0,1-13 0,-27 14 0,26-1 0,1-13 16,-93 26-16,66-12 0,-40 12 0,54-13 0,-14 1 0,26-1 0,-26 0 15,14 0-15,-14 0 0,13 1 0,0-1 0,40 0 0,-26-13 0,13 13 0,-1 1 0,1-1 16,13 0-16,-13-13 0,13 13 0,0 0 0,0 1 0,0-1 16,13 0-16,0-13 0,-13 13 0,14-13 0,-1 14 0,0-14 15,14 0-15,-14 13 0,0-13 0,0 0 0,14 0 0,26 13 0,-14 0 0,-12-13 0,-1 14 0,1-14 0,12 0 16,28 0-16,-41 0 0,1 0 0,12 13 0,41-13 0,-14 0 0,-13 0 0,0 13 0,-14-13 0,-12 0 16,12 0-16,28 0 0,-28 0 0,1 0 0,-14 0 0,80 0 0,13 0 0,-39-13 0,-41 13 0,27 0 15,14 0-15,-54-13 0,27 13 0,-26-14 0,52 1 0,-13 13 0,0-13 0,-26 0 0,0 13 0,13-14 16,-27 14-16,14 0 0,-1-13 0,14 0 0,-26 0 0,39 13 0,0-27 0,0 14 0,-26 0 15,-14 0-15,1 13 0,-1-14 0,1 1 0,-14 0 0,0 13 0,0-13 0,-13-1 16,0 1-16,0 0 0,0 0 16,-13 13-16,0-13 0,0 13 0,0-14 0,-1 14 0,1-13 0,-13 13 15,-1 0-15,-13-13 0,27 13 0,-13 0 0,13 0 0,-1 0 0,-12-13 0,-14 13 0,-26-14 0,-53 1 16,66 13-16,-13 0 0,39 0 0,-12 0 0,-41 0 0,41 0 0,12 0 0,-52 0 0,-40-13 16,26 13-16,14 0 0,-1 0 0,41 0 0,-1 0 0,-53 0 0,41 0 0,12 0 0,-39 0 15,-1 0-15,-12 0 0,-1 0 0,53 0 0,-39 0 0,39 0 0,-39 0 0,39 0 0,0 0 0,-39 0 16,13 0-16,0 0 0,26 0 0,14 0 0,-27 0 0,13 13 0,0-13 0,1 13 0,-1-13 0,27 0 0,-53 0 15,39 14-15,-13-1 0,27 0 0,-26-13 0,12 13 0,14-13 0,0 14 0,-1-14 0,14 13 16,-13-13-16,13 13 0,0 0 0,0 0 0,0 1 0,0-1 16,0 0-16,13 0 0,1-13 0,-14 14 0,13-1 0,0-13 0,0 13 0,14 0 0,-14 0 15,13-13-15,-12 0 0,-1 14 0,13-1 0,1-13 0,26 26 0,-27-12 0,54-14 0,-54 13 0,27 0 0,0 0 16,26 1-16,54-1 0,-67-13 0,40 13 0,-67-13 0,1 0 0,39 13 16,-39-13-16,13 0 0,-27 0 0,54 0 0,-1 0 0,-13 0 0,27 0 0,-67 0 0,54 0 0,-54 0 15,53 0-15,-52 0 0,66-13 0,-67 13 0,14 0 0,39-13 0,-26 13 0,26-13 0,-52-1 0,-1 14 16,14 0-16,13 0 0,-27-13 0,1 0 0,26 0 0,-27 13 0,40-14 0,-26 1 0,0 13 0,-40-13 15,26 13-15,1-13 0,-14 13 0,13-14 0,-12 14 0,-14-13 0,13 13 0,0-13 0,0 0 0,-13 0 16,13 13-16,-13-14 0,0 1 16,0 0-16,-13 0 0,0 13 15,0 0-15,13-14 0,-13 14 0,-1 0 0,1 0 0,0 0 0,0 0 16,-1 0-16,1 0 0,-53 0 0,26 0 0,1 0 0,-67 0 16,66 0-16,0 0 0,-26 0 0,27 0 0,-14 0 0,0 14 15,13-14-15,-26 0 0,39 0 0,-25 13 0,38-13 0,-25 0 0,-28 13 0,54-13 0,-13 0 0,-27 13 16,13-13-16,-26 14 0,53-14 0,-27 13 0,14-13 0,-1 0 0,1 13 0,-14 0 0,27-13 0,-14 0 0,1 13 15,-1 1-15,14-14 0,-26 13 0,25-13 0,1 0 0,0 13 0,0 0 0,-1-13 0,14 14 16,0-1-16,0 0 16,0 0-16,14-13 0,-14 14 0,13-14 0,0 0 15,0 0-15,1 13 0,-1-13 0,0 0 0,13 13 0,14 0 0,-13-13 16,-1 0-16,-13 0 0,14 13 0,-1-13 0,1 14 0,39-14 0,-53 0 0,40 13 0,-13-13 0,-1 0 16,1 13-16,0-13 0,-1 0 0,1 0 0,39 0 0,-52 0 0,13 0 0,-14 0 0,27 0 15,0 0-15,-40 0 0,14 0 0,26 0 0,-14 0 0,54 0 0,-54 0 0,-12-13 0,13 13 16,-1-13-16,1 13 0,-14 0 0,-12-14 0,39 1 0,-27 13 0,27-13 0,-27 0 0,14 13 15,0-13-15,-14-1 0,14 14 0,0-26 0,-14 26 0,27-27 16,-27 27-16,1-13 0,13 0 0,-40 0 0,13-1 0,0 14 0,0 0 16,-13-13-16,14 13 0,-1 0 0,-13-13 0,0 0 31,0 0-31,-13 13 16,-1 0-16,14-14 15,-13 14-15,0 0 0</inkml:trace>
  <inkml:trace contextRef="#ctx0" brushRef="#br0" timeOffset="28312.07">8215 4339 0,'0'0'0,"-13"0"0,0 0 0,0 0 0,-1 0 0,1 0 0,0 13 0,0-13 0,-1 0 0,14 14 0,-26-14 0,13 0 0,0 0 0,-27 13 15,-185 79-15,199-78 16,-14-1-16,-172 119 0,199-105 0,-14-27 0,14 26 0,-13-13 15,-14 27-15,-198 198 0,225-225 0,-14 14 0,-12 26 16,-1 13-16,-13-26 0,-93 171 0,120-158 0,13-26 0,-40 39 16,40-40-16,-40 67 0,0-1 0,-146 319 0,146-306 15,27-65-15,26 13 0,-93 132 0,1 93 0,26-66 0,39-146 16,-13 66-16,27-79 0,-26 79 0,-1 27 0,-106 622 16,146-715-16,-13 13 0,13 0 0,-13 93 0,0-92 0,-27 634 15,40-621-15,-13-14 0,13 1 0,0-1 0,0-13 0,0 27 0,0 793 16,0-714-16,0-93 0,0 14 0,13 0 0,-13-1 0,13 14 0,14 159 0,65 700 15,-52-793-15,13 93 0,66 238 16,-66-345-16,-27-78 0,1-27 0,-1 26 0,14 67 0,-14-80 0,332 701 16,-279-648-16,-53-53 0,41 53 0,25 14 0,-26-28 0,212 253 15,-251-319-15,52 54 0,-39-53 0,-1-1 0,80 94 0,-39-67 16,224 172-16,-238-198 0,-26-27 0,0 13 0,26 14 16,317 92-16,-343-119 0,39-13 0,-39 0 0,0 0 0,-1 0 0,1 0 15,119 0-15,-119 0 0,-1 0 0,1 0 0,13 0 0,13-13 0,-26 0 0,-1 0 0,1 0 0,0-1 0,26-12 0,-26 13 16,185-80-16,-146 40 0,-13 27 0,40-41 0,-40 28 0,27-27 0,-40 39 0,-1-26 0,41-13 15,-27 13-15,93-92 0,-80 52 0,-39 40 0,13 13 0,53-92 0,-53 66 0,26-40 0,-39 40 0,-1 13 0,41-92 16,12-1-16,-12 14 0,-54 52 0,14 1 0,26-53 0,-26 13 0,-14 53 0,27-106 0,-26 92 0,-1-12 16,27-80-16,-27 79 0,14-105 0,0-1 0,-27 107 0,27-107 0,-27 93 0,0-26 0,0 26 0,1 0 0,-1 0 0,-13 1 15,13-1-15,-13-13 0,13 13 0,-13-132 0,14 0 0,-14 132 0,0 0 0,0 0 0,0-119 0,0 80 0,0 26 0,-14 13 0,1-13 16,13 13-16,-13 0 0,13 0 0,-13-13 0,-1-13 0,-12-93 0,26 93 0,-13 26 0,-14-13 0,27 13 0,-13 0 0,0-53 0,0-79 0,13 132 16,-14 1-16,14-1 0,-13-27 0,0 28 0,0-41 0,-1 40 0,-38-211 0,38 224 0,1-13 0,0-13 0,-14 27 0,-39-226 15,40 226-15,-27-94 0,26 94 0,-39-120 0,-26-26 0,65 145 0,-13 14 0,1 0 0,-41-93 0,41 92 16,-41-52-16,41 66 0,-27-53 0,26 66 0,-66-93 0,-13 1 0,93 118 0,-67-65 0,0 12 15,40 41-15,-26-14 0,26 13 0,-40-13 0,-12-13 0,-41 13 0,67 27 0,39 12 16,-66-25-16,67 39 0,-14-13 0,13-1 0,-26 1 0,13 13 0,13 0 0,1 0 0,-14 0 0,13 0 0,-26 0 0,26 0 0,14 0 16,-14 0-16,13 0 0,-12 0 0,-1 0 0,14 13 0,-1 1 0,-26-14 0,27 13 0,-1 13 0,1-26 0,-14 27 0,-13-1 0,0 14 0,27-27 15,-27 27-15,27-14 0,-27 40 0,39-39 0</inkml:trace>
  <inkml:trace contextRef="#ctx0" brushRef="#br0" timeOffset="32219.66">11404 5689 0,'0'0'0,"-14"26"0,1 14 0,0-27 0,13 27 0,-13-14 0,-1-13 0,-25 80 15,-1-1-15,14-39 0,-1-26 0,-13 52 0,27-26 0,-40 13 0,40-13 0,-53 53 16,-27 53-16,40-40 0,-26 26 0,39-92 0,1 27 0,-1-14 0,-26 66 0,13-66 0,26 14 0,-78 92 0,25-14 16,-12 1-16,12 0 0,-26 26 0,67-92 0,-14-14 0,13 27 0,-66 66 0,53-93 0,14 14 0,-14 39 15,-40 40-15,-52 106 0,39-80 0,40-92 0,-27 106 0,40-133 0,-53 133 0,53-119 0,0-1 0,-52 133 16,-14-27-16,26 1 0,-13-1 0,53-105 0,-66 145 0,66-132 0,14-13 0,-14-1 0,-14 27 15,-25 66-15,26-39 0,-40 39 0,0 27 0,13-14 0,-26 40 0,66-145 0,-39 105 0,39-105 0,-53 105 16,66-92-16,-12 0 0,-1-13 0,-27 105 0,-52 67 0,92-186 0,-52 106 0,52-105 0,-26 65 0,26-79 0,0 0 16,-52 133-16,65-146 0,-26 39 0,1 28 0,25-94 0,-13 53 0,27-65 0,0 12 0,0 0 15,-1 1-15,1-14 0,-79 119 0,92-118 16,-14-14-16</inkml:trace>
  <inkml:trace contextRef="#ctx0" brushRef="#br0" timeOffset="32567.02">6866 5120 0,'0'13'0,"0"0"16,0 0-16,0 1 0,0 12 0,0 1 0,0-14 0,0 13 0,0 1 0,0-1 0,13 67 0,-13-14 0,13 14 0,1-40 0,-14 0 15,13 13-15,0 0 0,0 13 0,1-13 0,-1 0 0,0 27 0,0-27 0,-13 14 0,40 118 0,-14-119 0,-12 14 0,12 0 0,-13-1 16,14 1-16,-1 13 0,-13-14 0,27 14 0,0 26 0,-14-26 0,1 0 0,26 119 0,13 0 0,13 39 0,-52-158 0,39 132 16,0 1-16,-13-107 0,39 172 0,-12-39 0,-40-146 0,-1 26 0,67 120 0,0 39 0,-66-172 0,52 146 15,-39-159-15,-13 27 0,66 132 0,-54-146 0,28 53 0,12 93 0,-25-159 0,25 146 0,107 131 0,-54-38 16,-26-133-16,0-14 0,-53-79 0,1-39 0,-28 0 0,67 79 0,-53-93 0,40 80 0,26 0 15,-27-27-15,-52-66 0,-14-26 0,14 26 0,26 26 0,-13-39 0,-13 0 0,13 27 0,-27-54 0,14 40 0,0 0 16,-1-13-16,-12 0 0,-1-40 0,1 27 0,-14-13 0,13 12 0,-26-25 0,27 12 0,-27 0 0,13 1 16,-13-14-16,0 0 0,13-13 0,-13 14 0,0-1 0,0 0 0,0 0 0,0 1 0,0-1 15,0 0-15</inkml:trace>
  <inkml:trace contextRef="#ctx0" brushRef="#br0" timeOffset="34039.96">16867 5106 0,'13'0'0,"-13"14"15,14-14-15,-1 0 0,0 0 0,0 0 0,1 0 0,-1 0 0,0 0 0,0 0 0,0 0 0,1 0 0,-1 0 16,13 0-16,-12 0 0,12 0 0,-13 0 0,1 0 0,12 0 0,0 0 0,14 0 0,-13 0 0,-1 0 0,14 0 0,-27 0 0,13 0 0,1 0 0,-14 0 0,27 0 15,-1 0-15,-12 0 0,-1 0 0,-12 0 0,12 0 0,1-14 0,12 14 0,-12 0 0,12 0 0,-25 0 0,12 0 0,1 0 0,-1 0 0,0 0 0,1 0 0,-1 0 16,1 0-16,-1 0 0,1 0 0,-1 0 0,1 0 0,-1-13 0,14 13 0,0 0 0,-14 0 0,0 0 0,-12 0 0,12-13 0,1 13 16,-1 0-16,0 0 0,1 0 0,-1-13 0,1 13 0,-1 0 0,1 0 0,-1 0 0,-13 0 0,14 0 0,13 0 0,-1 0 0,1-13 0,-14 13 0,1 0 0,-1 0 15,14-14-15,-14 14 0,1 0 0,-1 0 0,1 0 0,-1 0 0,14-13 0,-14 13 0,1 0 0,-1 0 0,14-13 0,-13 13 0,-1-13 0,0 13 16,14 0-16,-27 0 0,14 0 0,-1 0 0,14-14 0,-14 14 0,1 0 0,-1-13 0,1 13 0,-14 0 0,27-13 0,-14 13 0,1 0 0,-14 0 0,0 0 0,27 0 0,-27 0 16,0 0-16,14 0 0,-1-13 0,-13 13 0,1 0 0,12 0 0,-13-14 0,14 14 0,-14 0 0,0 0 0,0 0 0,1 0 0,-1 0 15,0 0-15,0 0 0,-13-13 0</inkml:trace>
  <inkml:trace contextRef="#ctx0" brushRef="#br0" timeOffset="35148.25">24328 4987 0,'14'0'16,"-1"0"-16,0 0 0,-13-13 15,13 13-15,1 0 0,-1 0 0,0 0 0,14-13 0,-1 13 0,-13 0 0,0-13 0,27 13 16,-27 0-16,14 0 0,-14 0 0,0 0 0,40 0 0,-40 0 0,1 0 0,-1 0 0,27 0 0,-27 0 0,0 0 16,13 0-16,1 0 0,-1 0 0,1 0 0,-14 0 0,14 0 0,-1 0 0,0 0 0,1 0 0,-1 0 0,1 0 0,-1 0 0,27 0 0,-13 0 0,-14 0 15,1 0-15,-1 0 0,1 0 0,-1 0 0,14 0 0,0 13 0,-14-13 0,0 0 0,1 0 0,-1 13 0,14-13 0,-13 0 0,12 13 0,1-13 0,-14 0 0,1 0 16,-1 0-16,14 0 0,0 14 0,-14-14 0,1 13 0,12-13 0,1 0 0,-14 0 0,1 13 0,-1-13 0,54 0 0,-27 0 0,-27 0 16,27 13-16,-27-13 0,1 0 0,-1 0 0,14 0 0,-14 14 0,14-14 0,-13 0 0,-1 0 0,14 0 0,-14 0 0,14 13 0,-14-13 0,1 0 0,13 0 0,-14 0 15,0 0-15,1 0 0,13 0 0,-14 0 0,1 0 0,-1 0 0,0 0 0,1 0 0,-1 0 0,1 0 0,-1 0 0,14 0 0,-27 0 0,27 0 0,-14 0 0,-12 0 16,25 0-16,-12 0 0,-1 0 0,-13 0 0,14 0 0,-1 0 0,14 0 0,-27-13 0,0 13 0,14 0 0,-1 0 0,1-14 0,-14 14 0,14 0 0,-1 0 15,-13 0-15,14 0 0,-1 0 0,-13-13 0,27 13 0,-27-13 0,14 13 0,-14 0 0,0 0 0,0 0 0,1 0 0,12-13 16,-13 13-16,1 0 0,-1 0 0,-13-14 0,13 14 0</inkml:trace>
  <inkml:trace contextRef="#ctx0" brushRef="#br0" timeOffset="146904.29">5146 15452 0,'13'0'63,"1"0"-48,-1 0-15,13 0 0,1 0 0,-14 0 0,0 0 0,0 0 0,1 0 16,39 0-16,-40 0 0,0 0 0,0 0 0,1 0 16,-1-14-16,40 14 0,-40 0 0,0 0 0,0 0 15,1 0-15,-1 0 0,13 0 0,-13 0 16,1-13-16,-1 13 0,0 0 15,0 0-15,1 0 16,-1 0 0</inkml:trace>
  <inkml:trace contextRef="#ctx0" brushRef="#br0" timeOffset="147425.1">5146 15372 0,'0'14'0,"0"-28"0,0 41 0,13-14 0,-13 0 0,0 0 0,14 1 0,-14 12 16,13-13-16,-13 14 0,13-14 0,-13 0 0,0 1 0,0-1 0,13 0 0,-13 0 0,0 14 0,14-14 0,-14 0 16,0 0-16,13 1 0,-13-1 0,0 0 0,0 0 0,0 0 0,13-13 0,-13 14 0,0-1 0,0 0 0,0 0 15,0 1-15,13-1 0,-13 0 0,0 0 0,0 1 0,0-1 0,0 0 0,0 13 0,13-12 0,-13-1 0,0 0 16,0 0-16,0 1 0,0 12 0,0-13 0,0 1 0,0-1 0,0 13 0,0-13 0,0 1 0,0-1 0,0 0 0,0 0 0,0 14 0,0-14 0,0 0 16,0 0-16,0 14 0,0-14 0,0 0 0,0 27 0,0-27 0,0 27 0,0-27 0,-13 14 0,13-14 0,0 0 0,-13 0 0,13 27 15,0-27-15,0 14 0,-13 12 0,0-39 0,13 27 0,0-14 0,0 0 0,0 1 0,-14-1 0,14 0 16,0 14-16,0-14 0,-13-13 0,13 13 0,0 0 0,0 0 0,0 1 0,0-1 0,0 0 0,0 0 15,0 1-15,0-1 47,0 0-47,0 0 16,0 1-16,0-1 0,0 0 0,0 0 0,0 0 0,0 14 0,0 13 16,0-14-16,0 0 0,0-12 0,0 25 0,-13 1 0,13 13 15,0-13-15,-13-1 0,-1 14 0,14-39 0,-13 25 0,13-12 0,-13-27 0,13 13 0,0 13 0,-13 14 16,13-27-16,-14 14 0,14-14 0,0 0 0,0 0 0,0 1 0,-13-14 0,13 13 0,0 0 0,0 0 0,0 1 0,0-1 0,-13 0 0,13 0 15,0 0-15,-13 1 0,13-1 0,0 0 0,0 0 0,0 1 0,0-1 0,0 0 16,-13-13-16,13 13 0</inkml:trace>
  <inkml:trace contextRef="#ctx0" brushRef="#br0" timeOffset="153105.1">9631 5014 0,'0'13'0,"0"0"16,0 1 62,13-14-78,-13 13 16,13-13-16,-13 13 0,14-13 0,-1 0 15,-13 13-15,13-13 0,0 13 0,0-13 16,1 0-16,-14 14 15,13-14-15,0 0 0,-13 13 0,13-13 0,1 0 16,-14 13-16,13-13 0,0 0 0,-13 13 0,13-13 16,0 0-16,-13 14 0,14-14 0,-14 13 0,13-13 15,-13 13-15,13-13 0,-13-13 47,13 13-47,-13-13 16,0-1-16,0 1 15,-13 13 17,13-13-32,-13 13 15,13-13-15,-13 13 0,-1 0 16,1 0-16,0 0 0,13-14 0,-13 14 0,0 0 16,-1 0-16,1 0 0,0 0 0,0 0 0,-1 0 15,1 0-15,0 0 0,0 0 0,0 0 0,-1 0 16,14 14-16,-13-14 0,13 13 0,-13-13 0,13 13 0,-13-13 0,13 13 15,-14-13-15,14 14 16,0-1-16,0 0 16,0 0-16,0 1 31,14-14 0,-1 0-31,0 0 16,0 0-16,-13-14 0,14 14 0,-1 0 0,0 0 0,-13-13 15,13 13-15,0 0 0,1-13 0,-14 0 0,13 13 0,0-14 0,0 14 16,-13-13-16,14 13 0,-14-13 0,13 13 0,-13-13 0,0-1 16,0 1-16,0 0 31,-13 13 16,13 13-47,-14-13 0,14 13 0,-13-13 0,13 14 15,0-1-15,-13-13 0,13 13 0,0 0 0,0 1 16,-13-14-16,13 13 0,0 0 16,13-13 15,-13-13-15</inkml:trace>
  <inkml:trace contextRef="#ctx0" brushRef="#br0" timeOffset="199878.68">13983 15412 0,'13'0'0,"1"0"0,-1 0 16,0 0-1,0 0-15,1 0 0,-1 0 16,0 0-16,0 0 0,1 0 0,-1-13 16,0 13-16,0 0 0,0 0 0,1-13 0,-1 13 0,13-14 15,-12 14-15,-1 0 0,0 0 0,0-13 0,1 13 16,12 0-16,-13-13 0,0 13 0,1 0 15,-1 0-15,-13-13 0,13 13 0,0 0 0,-13-14 16,14 14-16,-1 0 0,0 0 0,0-13 16,0 13-16,1 0 0,-14-13 0,13 13 15,0 0-15,14-13 0,-27-1 0,13 14 16,0 0-16,0 0 0,-13-13 0,14 13 0,-14-13 16,13 13-16,0 0 0,-13-13 15,0 0-15,13 13 16,-13-14-16,13 14 0,1-13 15,-1 13-15,-13-13 16,13 13-16,-13-13 0,13 13 0,1 0 0,-14-14 0,13 14 0,0-13 16,0 13-16,-13-13 0,0 0 0,14 13 0,-1 0 15,-13-14-15,13 14 0,-13-13 0,13 13 0,0 0 16,-13-13-16,0 0 0,14 13 0,-1 0 0,-13-13 0,13 13 0,0 0 16,-13-14-16,14 14 0,-1 0 0,-13-13 0,13 13 0,0 0 0,-13-13 0,13 0 15,1 13-15,-1 0 0,-13-14 0,13 14 0,0 0 0,1-13 0,-1 13 16,-13-13-16,13 13 0,-13-13 0,13 13 0,1 0 0,-1 0 0,-13-14 0,13 14 0,0 0 15,-13-13-15,13 13 0,1 0 0,-1 0 0,-13-13 16,13 13-16,-13-13 0,13 13 0,1 0 0,-14-13 16,13 13-16,0 0 0,0 0 0,1 0 15,-14-14-15,13 14 0,0 0 0,0 0 0,0 0 0,1 0 16,-14-13-16,13 13 0,0 0 16,0 0-16,1-13 0,-1 13 15,0 0 1,0 0-16,1 0 47,-1 0-32,-13 13-15,13-13 0,0 0 16,-13 13-16,13-13 0,-13 14 0,14-14 0,-1 0 16,-13 13-16,13-13 0,-13 13 0,13-13 0,-13 13 0,14-13 0,-1 0 0,-13 13 15,13-13-15,0 0 0,-13 14 0,0-1 0,14-13 0,-1 0 0,-13 13 0,13-13 0,0 0 16,-13 13-16,13-13 0,-13 14 0,14-14 0,-14 13 0,13-13 0,0 13 0,0-13 0,-13 13 15,14-13-15,-14 14 0,13-14 0,0 0 0,-13 13 0,13-13 0,-13 13 0,13-13 0,-13 13 0,14-13 16,-1 13-16,0-13 0,0 0 0,-13 14 0,14-1 0,-1-13 0,0 0 0,-13 13 0,13-13 16,1 0-16,-14 13 0,13-13 0,0 0 0,0 14 0,0-14 0,-13 13 0,14-13 0,-1 0 0,0 0 15,-13 13-15,13-13 0,1 0 0,-1 0 0,0 0 0,-13 13 0,13-13 0,1 0 0,-1 0 16,0 0-16,-13 14 0,13-14 0,0 0 0,1 0 0,-1 0 0,-13 13 0,13-13 0,0 0 16,1 0-16,-1 0 0,0 0 0,0 0 0,0 0 0,1 0 0,-1 13 0,0-13 15,0 0-15,1 0 0,-1 0 0,0 0 0,0 0 0,1 0 0,-1 0 16,0 0-16,0 0 0,0 0 0,1 0 0,-1 13 0,0-13 0,0 0 0,1 0 15,-1 0-15,0 0 0,0 0 0,1 0 0,-1 0 0,0 0 0,0 0 0,0 0 0,1 0 16,-1 0-16,0 0 0,0 0 0,1 0 0,-1 0 0,0 0 0,0 0 16,1 0-16,-1 0 0,0 0 0,0 0 15,0 0-15,1 0 0,-1 0 0,0 0 16,0 0-16,1 0 16,-1 0-16</inkml:trace>
  <inkml:trace contextRef="#ctx0" brushRef="#br0" timeOffset="201051.57">14155 15505 0,'13'0'0,"-26"0"0,40 0 0,-14 0 0,0 0 0,0 0 15,-13 13-15,14-13 0,-1 0 0,-13 13 0,13-13 0,0 0 0,1 0 16,-1 0-16,0 0 0,-13 13 0,13-13 0,0 0 0,1 0 0,-1 0 16,0 0-16,0 0 0,1 0 0,-1 0 0,0 0 0,0 0 0,0 0 15,1 0-15,-1 0 0,0 0 0,0 0 0,1 0 0,-1 0 0,-13 14 0,13-14 16,0 0-16,1 0 0,-1 0 0,0 0 0,0 0 0,0 0 0,-13 13 16,14-13-16,-1 0 0,-13 13 0,13-13 0,0 0 0,1 0 0,-1 13 0,0-13 15,0 0-15,-13 13 0,14-13 0,-1 0 0,0 14 0,0-14 0,0 13 0,1-13 16,-14 13-16,13-13 0,0 0 0,0 0 0,-13 13 0,14-13 0,-1 0 0,-13 14 0,13-14 0,-13 13 15,13-13-15,0 0 0,-13 13 0,14-13 0,-1 0 0,0 13 0,0-13 16,1 0-16,-14 13 0,13-13 0,0 0 0,0 0 0,-13 14 0,14-14 16,-1 0-16,-13 13 0,13-13 0,0 0 0,0 0 0,-13 13 0,14-13 0,-1 0 0,0 0 15,0 0-15,-13 13 0,14-13 0,-1 0 0,0 0 0,0 0 0,1 0 0,-1 14 0,0-14 0,13 0 16,-26 13-16,14-13 0,12 0 0,-13 0 0,1 0 0,-1 0 0,0 0 0,0 0 0,1 13 0,12-13 0,0 0 16,-12 0-16,-1 0 0,0 0 0,0 0 0,1 0 0,-1 0 0,0 13 0,0-13 0,1 0 0,-1 0 0,0 0 0,0 0 15,0 0-15,1 0 0,-1 0 0,0 0 0,0 0 0,1 0 0,-1 0 0,0 0 0,0 0 0,0 0 16,1 0-16,12 0 0,-13 0 0,1 0 0,-1 0 0,0 0 0,0 0 0,1 0 0,-1 0 15,0 0-15,0 0 0,0 0 0,-13-13 0,14 13 0,-1 0 0,0 0 0,0 0 0,1 0 0,-1 0 16,-13-13-16,13 13 0,0 0 0,1 0 0,-1 0 0,0 0 0,0-13 0,0 13 16,1 0-16,-1 0 0,0-14 0,0 14 0,-13-13 0,14 13 0,-1 0 0,0 0 0,-13-13 0,13 13 15,0 0-15,1 0 0,-14-13 0,13 13 0,0 0 0,0-14 0,-13 1 0,14 13 0,-1-13 16,0 13-16,-13-13 0,13 13 0,1 0 0,-14-13 0,0-1 0,13 14 0,0 0 0,-13-13 0,13 13 16,-13-13-16,13 13 0,1-13 0,-1-1 0,0 1 0,0 13 0,1-13 0,-1 13 0,0-13 0,0 0 15,1 13-15,-1-14 0,0 14 0,0 0 0,-13-13 0,13 13 0,-13-13 0,14 13 0,-1 0 0,0 0 0,0-13 0,1 13 16,-1 0-16,0-14 0,0 14 0,1 0 0,-1 0 0,0 0 0,0 0 0,0-13 0,1 13 15,-1 0-15,0 0 0,0 0 0,1 0 0,-1 0 0,0 0 0,0 0 0,-13-13 0,14 13 0,-1 0 16,0 0-16,0 0 0,0 0 0,1 0 0,-1 0 0,0 0 0,0 0 16,1 0-1,-1 0 63,-13-13-62</inkml:trace>
  <inkml:trace contextRef="#ctx0" brushRef="#br0" timeOffset="203380.6">14208 16907 0,'13'0'16,"-13"-13"-16,14 13 15,-1 0-15,0 0 0,0 0 0,1 0 0,-1 0 16,0 0-16,-13-14 0,13 14 0,0 0 0,1 0 0,-1 0 0,0 0 16,-13-13-16,13 13 0,1 0 0,-1 0 0,-13-13 0,13 13 0,0 0 0,0 0 0,1 0 0,-1-13 15,0 13-15,0 0 0,1 0 0,-14-13 0,13 13 0,0 0 0,0 0 0,1-14 0,-1 14 16,-13-13-16,13 13 0,0 0 0,0 0 0,1 0 0,-14-13 0,13 13 0,0 0 0,14-13 16,-14 13-16,0 0 0,0 0 0,-13-14 0,14 14 0,-1 0 0,0 0 15,-13-13-15,13 13 0,0-13 0,1 13 0,-1 0 0,0 0 0,-13-13 0,13 13 0,1 0 16,-14-14-16,13 14 0,0 0 0,0 0 0,-13-13 0,13 13 0,-13-13 15,14 13-15,-1 0 0,-13-13 0,13 13 0,0 0 0,-13-13 0,14 13 16,-14-14-16,0 1 0,13 13 0,0-13 0,0 0 16,-13-1-16,14 14 0,-14-13 0,0 0 0,13 13 0,-13-13 15,13 13-15,-13-14 0,13 1 0,-13 0 0,13 13 0,-13-13 0,0 0 16,14 13-16,-1-14 0,-13 1 0,13 13 0,-13-13 0,0 0 16,13 13-16,-13-14 0,0 1 0,14 13 0,-14-13 0,13 13 0,-13-13 15,13 13-15,-13-14 0,0 1 0,13 0 16,-13 0-16,14 13 0,-14-13 0,13 13 0,-13-14 0,13 14 15,-13-13-15,0 0 0,13 13 0,0 0 16,-13-13-16,14 13 0,-14-14 0,13 14 0,-13-13 16,13 13-16,-13-13 0,13 13 0,1 0 0,-14-13 0,13 13 15,-13-14-15,13 14 0,0 0 0,-13-13 0,14 13 0,-1 0 16,-13-13-16,13 13 0,0-13 0,-13 0 0,13 13 0,1 0 0,-1 0 16,-13-14-16,13 14 0,0 0 0,1 0 0,-14-13 0,13 13 0,0 0 15,0 0-15,-13-13 0,14 13 0,-1 0 0,-13-13 0,13 13 0,0 0 16,0 0-16,1 0 0,-1 0 0,0 0 15,0 0-15,1 0 0,-1 0 0,0 0 0,0 0 16,0 0-16,1 0 0,-1 0 16,0 0-16,0 0 0,1 0 0,-1 0 15,0 0-15,0 0 0,1 0 0,-1 0 16,0 0-16,0 0 0,0 0 16,1 0-16,-14 13 0,13-13 0,0 0 15,0 0-15,-13 13 0,14-13 0,-1 0 16,0 0-16,-13 13 0,13-13 15,-13 14-15,0-1 16,14-13-16,-14 13 0,13-13 0,-13 13 16,13-13-16,-13 13 0,0 1 0,13-14 0,-13 13 0,13 0 15,-13 0-15,0 1 0,14-14 0,-14 13 0,13-13 0,-13 13 0,13-13 16,-13 13-16,0 1 0,13-14 0,-13 13 0,14 0 0,-14 0 16,13-13-16,-13 13 0,13-13 0,-13 14 0,13-14 0,-13 13 0,13-13 15,-13 13-15,0 0 0,14-13 0,-14 14 0,13-14 0,-13 13 0,13 0 0,-13 0 16,13 1-16,-13-1 0,14-13 0,-14 13 0,13-13 15,-13 13-15,13 0 0,-13 1 0,13-14 0,-13 13 0,14-13 16,-14 13-16,13-13 0,-13 13 0,13-13 0,-13 14 0,13-14 0,-13 13 0,13-13 16,-13 13-16,14-13 0,-14 13 0,13-13 0,-13 14 0,13-14 0,0 0 15,-13 13-15,14-13 0,-1 0 0,-13 13 16,13-13-16,-13 13 0,13-13 0,1 0 16,-14 13-16,13-13 0,0 0 0,-13 14 15,13-14-15,0 0 0,1 0 0,-14 13 0,13-13 0,0 13 16,0-13-16,1 0 0,-1 0 0,0 0 0,-13 13 0,13-13 0,1 0 15,-1 0-15,0 0 0,0 0 0,0 0 0,1 0 0,-1 0 16,0 0-16,0 0 0,1 0 0,-1 0 0,0 0 16,0 0-16,1 0 0,-1 0 0,0 0 0,0 0 15,0 0-15,1 0 0,-1 0 0,0 0 0,0 0 16,1 0-16,-1 0 0,0 0 0,0 0 16,0 0-16,1 0 0,-1 0 15,0 0-15,0 0 0,1 0 0,-1 0 16,0 0-16</inkml:trace>
  <inkml:trace contextRef="#ctx0" brushRef="#br0" timeOffset="204192.87">14684 16973 0,'0'0'0,"14"0"0,-1 0 0,79 0 15,-78 0-15,-14 13 0,13-13 0,0 0 0,0 0 16,1 0-16,-14 13 0,13-13 0,0 0 0,0 0 0,0 0 0,-13 14 16,14-14-16,-1 0 0,0 0 0,0 0 15,-13 13-15</inkml:trace>
  <inkml:trace contextRef="#ctx0" brushRef="#br0" timeOffset="205131.75">14354 17039 0,'13'0'15,"0"0"1,0 0-16,1-13 0,-1 13 0,0-13 16,0 13-16,0 0 0,1 0 0,-1 0 0,0-14 0,0 14 0,1 0 15,-1 0-15,0 0 0,0 0 0,1 0 0,-1-13 0,0 13 0,0 0 0,0 0 0,1 0 16,-1 0-16,0 0 0,0 0 0,1 0 0,-1 0 0,0 0 0,0-13 0,1 13 0,-1 0 16,0 0-16,0 0 0,0 0 0,1 0 0,-1 0 0,0 0 0,0 0 0,1 0 0,-1 0 0,0 0 15,0 0-15,0 0 0,1 0 0,-1 0 0,0 0 0,0 0 0,1 0 0,-1 0 0,0 0 16,0 0-16,1 0 0,-1 0 0,0 0 0,-13 13 0,13-13 0,0 0 0,1 0 0,-1 0 15,-13 13-15,13-13 0,0 0 0,1 0 0,-14 14 0,13-14 0,-13 13 0,13-13 0,0 0 16,1 0-16,-14 13 0,13-13 0,0 0 0,-13 13 0,13-13 0,0 0 0,1 0 16,-14 14-16,13-14 0,0 0 0,0 13 0,1-13 0,-14 13 15,13-13-15,0 0 0,-13 13 0,13-13 0,1 0 16,-14 14-16,13-14 0,0 0 0,-13 13 16,13-13-16,-13 13 0,13-13 0,-13 13 15,14-13-15,-14 13 0,13-13 0,0 0 0,-13 14 0,13-1 0,1 0 16,-1-13-16,-13 13 0,13-13 0,-13 14 0,13-14 0,-13 13 0,14-13 15,-14 13-15,13-13 0,0 0 0,-13 13 0,13-13 0,0 0 0,-13 14 0,14-14 16,-14 13-16,13-13 0,0 0 0,0 13 0,1-13 16,-1 0-16,0 0 0,-13 13 0,13-13 0,0 0 15,1 0-15,-1 0 0,0 0 16,0 0-16,1 0 0,-1 0 0,0 0 16,0 0-16,1 0 0,-1 0 0,0 0 15,0 0-15,-13 13 0,13-13 0,1 0 0,-1 0 0,0 0 16,0 0-16,1 0 0,-1 0 0,0 0 15,0 0-15,1 0 0,-1 0 0,0 0 16,0 0-16,-13-13 0,13 13 0,1 0 0,-14-13 0,13 13 16,0 0-16,-13-13 0,0 0 0,13 13 0,1 0 0,-1 0 0,-13-14 0,13 14 15,0 0-15,-13-13 0,13 13 0,1 0 0,-14-13 0,13 13 0,-13-13 0,13 13 16,0 0-16,1 0 0,-14-14 0,13 14 0,0 0 0,-13-13 0,13 13 0,1 0 0,-14-13 16,13 13-16,-13-13 0,13 13 0,0 0 0,0-14 0,1 14 15,-14-13-15,13 13 0,0-13 0,-13 0 0,13 13 0,-13-13 0,14 13 0,-14-14 16,13 14-16,0 0 0,-13-13 0,13 0 0,1 13 0,-14-13 0,13 13 0,0-14 15,0 14-15,-13-13 0,13 13 0,1-13 0,-14 0 0,13 13 0,0 0 0,-13-14 16,13 14-16,1 0 0,-14-13 0,13 13 0,0 0 0,-13-13 0,13 13 0,1-13 0,-1 13 16,0 0-16,-13-13 0,13 13 0,0 0 0,1 0 0,-1-14 0,0 14 15,0 0-15,1-13 0,-1 13 16,-13-13-16,13 13 0,0 0 0,1 0 16,-1-13-16,0 13 0,0 0 0,-13-14 0,13 14 0,1 0 0,-1 0 15,-13-13-15,13 13 0,0-13 0,1 13 0,-1 0 0,-13-13 0,13 13 0,0 0 0,0 0 16,-13-13-16,14 13 0,-1 0 0,0 0 0,0 0 0,1 0 0,-1-14 0,0 14 15,-13-13-15,13 13 0,1 0 0,-1 0 0,0 0 16,0 0-16,0 0 0,1 0 16,-1 0-16,0 0 15,0 0-15,1 0 16,-1 0-16,-13-13 16</inkml:trace>
  <inkml:trace contextRef="#ctx0" brushRef="#br0" timeOffset="-205174.5">24500 1680 0</inkml:trace>
  <inkml:trace contextRef="#ctx0" brushRef="#br0" timeOffset="-159255.58">4141 11430 0,'0'13'0,"0"-26"0,13 39 0,-13-12 0,0-1 0,0 0 0,13-13 0,-13 13 0,13 14 16,-13-14-16,0 14 0,0-14 0,0 0 0,0 13 0,0-12 0,0 224 16,0-212-16,0 14 0,0-14 0,0 1 0,0-1 0,0 54 0,0 264 15,0-252-15,0-65 0,0 12 0,0 398 16,0-411-16,0 14 0,0 0 0,0-1 0,0-12 0,0-1 0,0 14 0,0 264 16,0-264-16,0-27 0,0 0 0,0 1 0,0 25 15,-13-39 1,13-13-16,0 0 0,0 0 15,0-1-15,0-78 0,0 79 0,0-1 0,0-25 0,0-1 0,13 27 16,14-265-16,-14 252 0,-13-1 0,0 14 0,13-27 16,-13-26-16,0 13 0,14 27 0,-14-14 0,0 14 0,0-14 0,0 13 0,0-12 0,0-1 0,0 14 0,0-14 0,13 0 0,-13 14 0,0-27 0,0 26 15,0-12-15,13-1 0,-13 0 0,0 14 0,0-14 0,0 0 0,13 1 0,-13-14 0,0 13 0,0 0 0,0 1 0,0-1 0,0 0 0,0 1 0,0-1 0,13-13 16,-13 13-16,0-39 0,14-14 0,-14 67 0,0-14 0,0 1 0,13-14 0,-13 13 0,13 0 0,-13 14 0,0-14 0,0 14 0,0-14 16,0 14-16,0-27 0,0 26 0,0-13 0,13-12 0,-13 25 0,0 1 0,0 12 0,0-25 0,0 12 0,0 1 0,14 13 0,-14-14 0,0 1 0,0 12 15,0-12-15,0 13 0,0-14 0,0 14 0,0 0 0,0 0 0,0-1 0,0 1 0,0 0 0,0 0 0,0-1 0,0 1 0,0 0 0,0 0 16,0 0-16,0-1 0,0 28 31,0-1-31,-14-13 0,14 13 0,0 0 0,0 0 0,0 14 0,-13-27 0,13 13 0,0 0 16,0 1-16,0-1 0,0 0 0,0 0 0,0 1 0,0 12 0,0 0 0,0-12 0,0-1 0,0 0 0,0 14 0,-13-27 0,13 13 15,0 13-15,0-12 0,0-1 0,0 13 0,0-13 0,0 1 0,0-1 0,0 13 0,0-12 0,0 25 0,0 1 0,0-27 0,0 0 0,0 14 16,0-14-16,0 0 0,0 14 0,0-1 0,0-13 0,0 1 0,0 12 0,0-13 0,0 1 0,0-1 0,0 13 0,0 1 0,0-14 0,0 0 0,0 27 16,0-27-16,0 14 0,0-14 0,0 0 0,0 14 0,0-1 0,0-13 0,0 0 0,0 1 0,0 12 0,0 1 0,0-1 0,0-13 15,0 14-15,0-14 0,0 13 0,0-12 0,0-1 0,0 0 0,0 14 0,0-14 0,0 0 0,0 0 0,0 0 0,13 1 16,-13-1-16,0 0 0,0 0 0,13-13 0,-13 14 0,0-1 0,-13-26 47,13-1-47,0 1 0,-13 0 0,13 0 0,0-1 0,-13 14 15,13-13-15,0 0 0,0 0 0,-14 13 0,14-13 0,-13-1 0,13 1 0,-13 0 0,13 0 16,0-1-16,-13 14 0,13-13 0,0 0 0,-13 13 0,13-13 0,-14 13 0,14-13 0,0-1 0,-13 14 0,13-13 0,-13 0 0,13 0 16,-13-1-16,13 1 0,-14 13 0,14-13 0,-13 13 0,13-13 0,0-1 0,-13 14 0,13-13 0,0 0 0,-13 13 15,0-13-15,13 0 0,0-1 0,-14 14 0</inkml:trace>
  <inkml:trace contextRef="#ctx0" brushRef="#br0" timeOffset="-158034.83">4101 11351 0,'0'0'0,"0"26"0,-13-26 0,13 13 0,-13-13 0,13 27 0,-14-14 16,14 0-16,0 0 0,-13 14 0,0-14 0,13 0 0,0 1 0,0-1 0,-13 13 0,13-12 0,-14 12 0,1 0 0,13-12 16,0-1-16,-13 27 0,0-14 0,13 1 0,0-1 0,-13-13 0,13 0 0,-14 14 0,14-14 0,0 14 0,0-14 15,0 0-15,0 13 0,0-12 0,0-1 0,0 0 0,0 14 0,0-14 0,0 0 0,0 27 0,0-14 0,0 1 0,0-1 0,0-13 16,0 14-16,0-14 0,0 14 0,0-1 0,0-13 0,0 0 0,0 1 0,0-1 0,0 0 0,0 0 15,14-13-15,-14 14 0,0-1 0,0-26 32,0-1-32,0 1 0,0 0 0,0 0 0,0-1 0,0 1 0,0 0 0,0 0 0,0-14 0,0 14 15,0-13-15,0 12 0,0-12 0,0 13 0,0-1 0,0 1 0,0 0 0,0-27 0,0 27 0,0 0 0,0 0 0,0-1 0,0 1 16,0-13-16,0 12 0,0 1 0,0 0 0,0-13 0,0 12 0,0 1 0,-14-13 0,14 12 0,0 1 0,0-40 0,-13 40 0,13 0 0,0-14 16,0 14-16,-13 0 0,13-14 0,0 1 0,0 13 0,0-14 0,0 14 0,0-13 0,0 12 0,-13 1 0,13-13 0,0-1 0,-14 1 0,14 13 0,0-1 15,0-12-15,0 13 0,0-14 0,-13 1 0,13 12 0,-13-25 0,13 26 0,0-1 0,0 1 0,0-13 0,-13-1 0,13 14 0,-14-14 16,14 14-16,0 0 0,0 0 0,-13 0 0,13-1 0,0 28 31,0-1-31,0 0 0,0 0 0,0 14 0,0-14 0,0 13 0,0-12 0,0-1 0,0 0 16,0 14-16,0-14 0,0 26 0,0-12 0,0-14 0,0 14 0,0-14 0,0 13 0,0 1 0,0-1 0,0-13 0,0 14 0,0-1 0,0 1 0,0-14 15,0 14-15,0 52 0,13-13 0,-13-39 0,0-14 0,0 13 0,0 1 0,14-1 0,-14-13 0,13 14 0,-13-14 16,0 13-16,0-12 0,13-1 0,0 27 0,-13-27 0,14 13 0,-14 1 0,13-14 0,-13 0 0,0 0 0,0 1 0,13-14 0,-13 13 16,13 0-16,-13 0 0,14-13 0,-14 14 0,13-14 0,0 0 0,0 0 15,-13-14 1,13 1-16,-13 0 0,0 0 0,0-1 0,0 1 0,0 0 0,0 0 0,0 0 15,0-1-15,14 1 0,-14-13 0,0 12 0,0-12 0,0 13 0,0-27 0,0 27 0,0 0 0,0-1 0,0 1 16,0-13-16,0 12 0,0 1 0,0 0 0,0-13 0,0 12 0,0 1 0,0 0 0,0-14 0,0 14 0,0-27 0,0 14 0,0 13 0,0 0 0,0-14 16,0 14-16,0-14 0,0 1 0,0 13 0,-14-1 0,14 1 0,0 0 0,0-13 0,0 12 0,0-12 0,-13 13 0,13-1 15,0 1-15,0 0 0,-13 0 0,13 26 16,0 0 0,0 0-16,0 14 0,0-14 0,-13 14 0,13-14 0,0 13 0,0-13 0,0 14 0,0-14 0,0 14 0,0-1 15,0 1-15,0-1 0,0-13 0,0 14 0,0-14 0,0 13 0,0-12 0,0 25 0,0-25 0,0 12 0,0-13 0,0 14 0,0-14 0,0 53 16,0-40-16,0-12 0,0 39 0,0-40 0,0 0 0,13 14 0,-13-14 0,13 0 0,-13 13 0,0-12 0,0-1 0,13 13 0,1 1 15,-14-1-15,13-12 0,-13-1 0,13 13 0,0-26 0,-13 13 0,14 1 0,-14-1 0,13-13 0,0 13 16,0-13-16,1 0 0,-1 0 0,0 0 16,-13-13-16,13 13 0,-13-13 0,13-1 0,-13 1 0,0 0 0,0 0 0,14 0 0,-14-1 15,13-12-15,-13 13 0,0-1 0,0-12 0,0 13 0,13-1 0,-13 1 0,0-13 0,0 13 0,0-1 0,0-12 0,0 13 0,0-1 16,0 1-16,0-13 0,0-1 0,0 1 0,0-1 0,0 14 0,0 0 0,0-14 0,0 14 0,0 0 0,0 0 0,0-14 0,0 1 0,0 13 0,0-14 16,0 14-16,0 0 0,-13-14 0,13-12 0,0 25 0,0 1 0,-13-13 0,13 12 0,-14 1 0,14-13 0,0 12 0,0 1 0,-13 0 0,13 0 0,-13-14 15,13 14-15,-13-13 0,13 12 0,-13 1 0,13 0 0,-14 13 0,14-13 0,-13 13 0,13-14 16,-13 14-1,13 14-15,0-1 0,0 0 0,-13 0 0,13 1 0,0 12 0,0-13 0,0 1 0,0-1 16,-14 13-16,14-13 0,0 14 0,0-14 0,0 0 0,0 1 0,0-1 0,0 27 0,0-27 0,0 0 0,0 13 0,14 1 0,-14-14 16,0 0-16,0 14 0,0-14 0,13 27 0,0-14 0,-13 1 0,13-14 0,-13 13 0,0-12 0,14 25 0,-1 1 0,0-27 0,-13 27 15,13-27-15,-13 0 0,13 1 0,-13-1 0,14 13 0,-14-13 0,13 1 0,0 12 0,-13-13 0,13 14 0,-13-14 0,27 0 0,-27 1 0,13 12 16,0-26-16,-13 13 0,13 0 0,1 1 0,-1-14 0,0 13 0,0-13 0,-13 13 0,14-13 16,-1 0-16,0 0 0,0 0 0,1 0 0,-14-13 0,0 0 0,13-1 15,0 1-15,-13 0 0,0 0 0,13-14 0,-13 14 0,0 0 0,0-14 0,0 14 0,13 13 0,-13-26 0,0-1 16,14-12-16,-14 12 0,0 1 0,0-1 0,0 14 0,0 0 0,0-14 0,0 14 0,0-27 0,0 27 0,0-13 0,0-1 0,0 14 0,0-40 15,0 40-15,0-14 0,-14 1 0,14-1 0,0 1 0,-13 0 0,13-1 0,-13 14 0,0-14 0,13 14 0,0-27 0,-13 27 0,-1-13 0,14-1 0,0 1 16,-39-40-16,39 39 0,-27 1 0,27-14 0,-26 14 0,26-1 0,-14 14 0,1 0 0,13-14 0,-26-12 0,-1 12 16,27 14-16,-13 0 0,13-1 0,-26 1 0,26 0 0,-14 13 0,14-13 0,-13 13 0,0 0 15,0 0-15,0 0 0,-1 0 0,1 0 0,0 13 0,0 0 16,13 0-16,-14 1 0,1-1 0,13 0 0,-13 14 0,13-1 0,-13-13 0,-1 0 0,1 14 0,13-1 0,-13-12 0,13 12 0,-13 1 0,13-14 16,0 13-16,0 1 0,-27 26 0,27 0 0,0-27 0,0 27 0,-13-27 0,13 14 0,0-13 0,0-14 0,0 26 0,0-12 15,0-1-15,0 1 0,0-1 0,0 1 0,0-1 0,0 40 0,0-39 0,0-14 0,0 13 0,0 1 0,0-1 0,0 1 0,13-1 0,-13-12 0,14 12 16,-14 0-16,13-12 0,0 12 0,-13-13 0,26 27 0,-26-27 0,27 27 0,-1-14 0,-12-12 0,-1-1 0,0 0 0,0-13 15,14 27-15,-1-27 0,-26 13 0,13-13 0,14 0 0,-1 13 0,1-13 0,-14 0 0,13 0 0,-12 0 0,-1 0 16,13 0-16,-12 0 0,12 0 0,-13 0 0,1 0 0,12 0 0,0-13 0,1-14 0,-1 14 0,1 0 0,-27 0 0,13-1 16,14 14-16,-27-26 0,13 26 0,0-26 0,0 12 0,-13 1 0,13 0 0,-13 0 0,14-14 0,-1 1 0,-13-1 0,13 14 0,-13-27 0,13 27 15,-13-13-15,0 12 0,0-12 0,0 13 0,0-1 0,0 1 0,0-13 0,0 13 0,0-40 0,-13 26 0,0-26 16,-14-13-16,14 26 0,-26-39 0,12 39 0,-26-39 16,13 26-16,1 0 0,12 27 0,-12-1 0,25 1 0,-39-1 15,40 14-15,-13 13 0,13-13 0,-14 0 0,14 13 0,0 0 0,-1 0 0,1 0 0,0 0 0,0 0 16,-14 0-16,14 0 0,0 13 0,0-13 0,-1 13 0,1 0 0,13 1 0,-13-1 0,0 0 0,13 0 0,-14 14 15,1-27-15,13 13 0,0 0 0,-13 14 0,0-14 0,13 0 0,0 14 0,-13-14 0,13 0 0,-14 13 0,14-12 0,0-1 0,0 0 0,0 14 16,0-1-16,0-13 0,0 1 0,-13 12 0,13 0 0,0 1 0,0-14 0,0 0 0,0 1 0,0 12 0,0-13 0,0 1 0,0 12 0,0-13 16,0 14-16,13-1 0,-13-13 0,14 14 0,-1-1 0,0-13 0,-13 1 0,13-1 0,0-13 0,-13 13 15,14-13-15,-14 13 0,13-13 0,-13 14 0,26-1 0,-12-13 0,-14 13 0,26-13 0,-13 0 0,14 0 0,-14 0 0,13 0 16,-12 0-16,-1 0 0,27 0 0,-27 0 0,13 0 0,1 0 0,-14 0 0,0 0 0,14-13 0,12 0 0,-12-1 0,-1 14 16</inkml:trace>
  <inkml:trace contextRef="#ctx0" brushRef="#br0" timeOffset="-154255.72">7911 4247 0,'0'0'0,"-66"-14"15,53 14-15,-1 0 0,1 0 0,0 0 0,0 0 0,0 0 0,-1 0 16,1 0-16,0 0 0,-14 0 0,14 0 0,0 0 0,0 0 0,-27 0 0,14 0 15,-27 0-15,13 0 0,27 0 0,-14 0 0,1 0 0,-14 14 0,0-1 0,27-13 0,0 0 16,-14 13-16,1 0 0,13-13 0,0 0 0,-14 13 0,14 1 0,0-14 0,-14 13 0,14 0 0,0-13 0,-27 13 0,27-13 0,0 14 0,-14-1 0,1 0 0,12-13 16,-25 27-16,26-27 0,-1 13 0,-12 0 0,13 0 0,-14 14 0,14-27 0,-27 26 0,27-13 15,0 1-15,13-1 0,-13-13 0,13 13 0,-14-13 0,14 13 0,0 1 0,0-1 16,0 0-16,0 0 0,0 0 16,14-13-16,-1 14 0,0-14 0,-13 13 0,13-13 0,0 0 0,-13 13 0,27-13 0,-14 0 15,0 13-15,1-13 0,12 14 0,-13-14 0,1 0 0,12 13 0,0 0 0,-12-13 0,-1 0 0,13 0 0,14 13 0,-27-13 0,14 13 0,-1-13 0,14 14 0,-14-14 16,1 0-16,52 26 0,-39-26 0,-14 0 0,14 13 0,-14-13 0,14 14 0,-13-14 0,-1 0 0,14 13 0,-14-13 0,14 0 15,13 0-15,-27 13 0,14-13 0,26 13 0,-26-13 0,0 14 0,-14-14 0,14 0 0,-1 13 0,1-13 0,0 0 0,-1 0 0,1 0 0,0 0 0,-1 13 0,1-13 16,13 0-16,-13 0 0,-1 13 0,1-13 0,13 0 0,-13 0 0,-1 13 0,28-13 0,-28 0 0,27 0 0,-26 0 0,13 0 0,-13 0 0,-1 0 0,14 0 0,-13 0 16,13 0-16,13 0 0,-26 0 0,13 0 0,-14 0 0,14 0 0,0 0 0,-13 0 0,13 0 0,26 0 0,-39 0 0,13 0 0,-14 0 0,14 0 0,-13 0 15,-14 0-15,27 0 0,-13 0 0,13 0 0,13 0 0,14 0 0,-41 0 0,1 0 0,0 0 0,-1 0 0,1 0 0,0 0 0,-14 0 0,14 0 0,-14 0 16,14-13-16,-14 13 0,1 0 0,13 0 0,-14 0 0,0 0 0,1-13 0,-1 13 0,-12 0 0,12 0 0,1 0 0,-14 0 0,13 0 0,1-13 0,-14 13 16,13 0-16,-26-13 0,14 13 0,-1 0 0,0 0 0,0 0 0,-13-14 0,14 14 0,-1 0 0,-13-13 0,13 13 0,-13-13 15,0 0-15,0-1 16,0 1-16,-13 13 0,13-13 0,-13 0 0,13-1 0,-14 14 0,14-13 15,-13 13-15,13-13 0,0 0 0,-13 13 0,0-13 0,-1-1 0,1 1 0,0 0 0,0 0 0,-1-1 0,14 1 16,-13 13-16,0-13 0,0 0 0,0 13 0,13-13 0,-14-1 0,1 14 0,0-13 0,0 0 0,-1 0 0,1 13 0,13-14 0,-13 14 0,0 0 16,-1-13-16,1 0 0,0 13 0,0 0 0,13-13 0,-27 13 0,14-14 0,-13 14 0,26-13 0,-27 13 0,-12-13 0,12 13 15,27-13-15,-13 13 0,-14 0 0,14 0 0,0 0 0,-14-13 0,14 13 0,0 0 0,-13 0 0,-1-14 0,14 14 0,0 0 0,-14 0 0,14 0 0,-27 0 16,14 0-16,13 0 0,-1 0 0,1 0 0,-27 0 0,14 0 0,13 0 0,-1 0 0,-12 0 0,13 0 0,-14 0 0,14 0 0,-13 0 0,-14 0 0,-13 0 16,27 0-16,-1 0 0,1 0 0,12 0 0,-25 0 0,12 0 0,1 0 0,-1 14 0,1-14 0,-1 0 0,1 0 0,0 13 0,-14-13 0,0 0 15,14 0-15,-1 0 0,1 0 0,-1 0 0,1 0 0,-14 13 0,1-13 0,12 0 0,-26 13 0,27-13 0,-14 0 0,14 13 0,-14-13 0,13 0 0,-12 0 16,-41 0-16,14 14 0,26-14 0,14 0 0,-14 13 0,1-13 0,-1 0 0,0 13 0,1-13 0,12 0 0,-13 0 0,14 0 0,0 0 15,-14 13-15,13-13 0,-12 14 0,12-14 0,-52 13 0,52-13 0,1 0 0,13 0 0,-14 0 0,-12 13 0,-1 0 0,27-13 0,-14 14 0,14-14 0,-13 0 16,-1 0-16,14 13 0,-40 0 0,40-13 0,-1 0 0,1 13 0,0 0 0,-13-13 0,12 0 0,1 14 0,0-14 0,-14 13 0,27 0 0,-13-13 0,0 13 16,0-13-16,-1 14 0,1-1 0,0-13 0,13 13 0,-13-13 0,13 13 0,-13-13 0,13 13 15,0 1-15,-14-14 0,14 13 0</inkml:trace>
  <inkml:trace contextRef="#ctx0" brushRef="#br0" timeOffset="-153386.86">17410 4366 0,'-40'13'0,"80"-26"0,-93 26 0,39-13 0,14 13 0,-26-13 0,0 0 0,12 0 0,-12 0 0,13 13 15,-1-13-15,1 0 0,0 0 0,-14 14 0,14-14 0,-13 0 0,13 0 0,-14 0 0,-13 13 0,27-13 0,-13 13 0,12-13 0,-12 0 0,0 0 16,-1 0-16,14 0 0,-14 13 0,14-13 0,-26 0 0,25 13 0,-12-13 0,-1 14 0,1-14 0,-1 0 0,1 0 0,13 0 0,-40 13 0,26 0 15,1-13-15,-1 0 0,14 0 0,-26 13 0,25-13 0,-12 0 0,13 14 0,-27-1 0,13-13 0,1 0 0,13 0 0,-40 13 0,40 0 0,-1-13 0,-25 0 0,25 14 16,1-14-16,-13 13 0,13-13 0,-1 0 0,-12 0 0,13 13 0,-1 0 0,-12-13 0,13 0 0,-14 13 0,1 1 0,13-14 16,-1 0-16,1 13 0,0-13 0,13 13 0,-13-13 0,13 13 0,-14-13 0,14 14 0,-13-14 0,0 0 0,13 13 0,-13-13 15,13 13-15,0 0 0,0 0 0,0 1 0,0-1 16,0 0-16,0 0 0,0 1 0,0-1 0,13-13 16,0 0-16,-13 13 0,13 0 0,1 1 0,-1-14 0,0 0 0,-13 13 0,13-13 0,1 0 15,12 0-15,-13 13 0,1 0 0,-1-13 0,0 0 0,0 0 0,0 13 0,14-13 0,-14 0 0,0 14 0,14-14 0,-14 0 0,13 0 0,-12 0 16,25 0-16,-12 0 0,-14 0 0,14 0 0,-1 0 0,0 0 0,1 0 0,-1 0 0,14 13 0,-13-13 0,-1 0 0,0 0 0,1 0 0,13 0 0,-1 0 15,-12 0-15,12 0 0,1 0 0,26 0 0,-39 0 0,52 0 0,-52 0 0,25 0 0,-25 0 0,13 0 0,-1 0 0,-12 0 0,12 0 0,1 0 16,0 0-16,0 0 0,12 0 0,-12 0 0,-13 0 0,12 0 0,1-13 0,-14 13 0,14 0 0,0 0 0,-1 0 0,1 0 0,-13-14 0,12 14 0,1 0 0,-14 0 16,1 0-16,13-13 0,-14 13 0,27 0 0,-13 0 0,-1 0 0,-12 0 0,-1 0 0,14 0 0,-14 0 0,1 0 0,13-13 0,-1 13 0,-12 0 15,12 0-15,-12-13 0,-1 13 0,1 0 0,-1-13 0,27 13 0,-13 0 0,-14 0 0,27 0 0,-26-14 0,-1 14 0,1 0 0,-1-13 0,0 13 0,1 0 16,-1-13-16,1 13 0,-14 0 0,14 0 0,-14 0 0,13 0 0,14-13 0,-14-1 0,-12 14 0,-1 0 0,0 0 0,14 0 0,-14 0 0,0-13 16,13 0-16,1 13 0,-14-13 0,0 13 0,1-14 0,-1 14 0,0-13 0,0 13 0,-13-13 0,14 13 0,-14-13 15,13 0-15,-13-1 0,0 1 0,0 0 0,0 0 0,0-1 0,0 1 0,0 0 16,0 0-16,0 0 0,0-1 0,-13 1 0,13 0 0,-14 0 0,1 13 0,13-14 0,-13 14 15,13-26-15,-13 26 0,-1-13 0,1-1 0,0 1 0,0 0 0,-1 13 0,1-13 0,-13 0 0,26-1 16,-13 14-16,-1-13 0,-12 0 0,13 0 0,-1 13 0,1-14 0,0 14 0,13-13 0,-27 13 0,14 0 16,0-13-16,0 13 0,0 0 0,-1-13 0,1 13 0,0-14 0,0 14 0,-1 0 0,-12 0 0,13 0 0,-1-13 15,1 13-15,0 0 0,0 0 0,0 0 0,-1 0 0,-12-13 0,13 13 0,-1 0 0,1 0 0,0 0 0,0 0 0,-14 0 0,14 0 0,-13 0 16,-1 0-16,14 0 0,0 0 0,-14 0 0,1 0 0,13 0 0,-14 0 0,1 0 0,-1 0 0,1 0 0,12 0 0,-12 0 0,0 0 0,-1 13 16,1-13-16,-27 13 0,26-13 0,1 0 0,-1 0 0,1 14 0,-1-14 0,1 13 0,0-13 0,-14 0 0,13 13 0,14 0 0,-13-13 0,-14 14 0,14-14 0,12 0 15,-12 13-15,-1 0 0,-39 0 0,53-13 0,-13 14 0</inkml:trace>
  <inkml:trace contextRef="#ctx0" brushRef="#br0" timeOffset="-152067.62">25691 3863 0,'0'0'0,"-40"26"0,14-12 0,-14-14 0,27 0 0,0 13 0,-14 0 0,1 0 0,13-13 0,-1 14 0,-65 12 0,53-13 0,12-13 15,1 13-15,-13 1 0,12-1 0,1 0 0,-27 0 0,27 1 0,0-1 0,-13-13 0,12 26 0,-12-12 0,13-14 0,-27 26 0,13 0 0,14-12 16,-13-1-16,13 0 0,-14 14 0,1-1 0,12-26 0,-12 26 0,0-12 0,26 12 0,-27-26 0,14 27 0,0-14 0,-14 0 0,14 0 0,-40 40 16,27-26-16,12-27 0,1 26 0,0-13 0,0 1 0,-1-1 0,1 0 0,0 0 0,0 1 0,13-1 0,-14-13 0,14 13 0,-26 0 15,13 27-15,0-40 0,13 13 0,-14-13 0,14 13 0,0 1 0,-13-14 0,13 13 0,-13-13 0,13 13 0,-13-13 16,13 13-16,-14-13 0,14 13 0,0 1 31,14-14-31,-14 13 0,13-13 0,-13 13 0,13 0 16,0-13-16,1 14 0,-14-1 0,13-13 0,0 13 0,0 0 0,0 1 0,1-14 0,-1 13 0,0 13 0,0-26 0,1 13 15,12 1-15,-13-1 0,1 0 0,-1 0 0,13 1 0,-13-1 0,14 0 0,-14 0 0,0 1 0,14-14 0,-14 13 0,14 13 0,-14-26 0,0 13 0,13 1 16,-12-1-16,12 0 0,1-13 0,-1 27 0,14-14 0,-14 0 0,1 0 0,-1 1 0,1-14 0,-1 13 0,0 0 0,1-13 0,13 13 0,-14 0 16,14 1-16,-1-14 0,-12 0 0,-1 13 0,14 0 0,53 0 0,-40-13 0,26 14 0,-39-14 0,-1 13 0,1-13 0,-14 0 0,14 0 15,0 0-15,13 0 0,0 0 0,-27 0 0,27 0 0,-13 0 0,-1 0 0,1 0 0,0 0 0,26 0 0,-26 0 0,-1 0 0,1 0 0,0 0 0,-1-13 0,1 13 16,13 0-16,-13 0 0,13-14 0,-14 1 0,1 13 0,0-13 0,-1 13 0,54-13 0,-67-1 0,27 1 0,-13 13 0,26-13 0,-26 0 16,0 0-16,-1-1 0,1 14 0,0-13 0,-14 0 0,14 0 0,-14 13 0,1-14 0,12 1 0,14 0 0,-26-14 0,12 14 0,-12 13 0,13-13 0,-14 0 15,-13 0-15,14-1 0,-1 1 0,1 13 0,26-40 0,-27 40 0,14-26 0,-14-1 0,1 27 0,-1-13 0,-13-13 0,14 26 16,-14-27-16,0 27 0,0-13 0,1 0 0,-1 13 0,0-13 0,14-1 0,-27 1 0,13 0 0,13 0 0,-26-1 0,14 1 0,-14 0 0,26 0 15,-26 0-15,13-1 0,-13 1 0,13 0 0,-13 0 0,14-1 0,-14 1 0,13 0 0,-13 0 0,0 0 0,0-1 16,0 1-16,0 0 0,0 0 0,0-1 0,0 1 0,0 0 0,0 0 0,0-1 0,-13 14 0,13-13 0,0 0 16,-14 13-16,14-13 0,0 0 0,-13 13 0,13-14 0,-13 14 0,0-26 0,0 26 0,13-13 0,-14 13 0,1-14 15,-13 1-15,12 0 0,1 13 0,0-13 0,0-1 0,-1 14 0,-12 0 0,13-13 0,-14 0 0,-12 0 0,25 0 0,-25 13 0,12 0 0,1-14 0,-67-12 16,-52-14-16,26 27 0,39-13 0,-92 12 16,-39-25-16,92 25 0,-1-12 0,-12 13 0,13 13 0,66-14 0,0 1 0,-39 13 0,39-13 0,-80 0 15,14 0-15,-132-14 0,145 14 0,0 13 0,1 0 0,52 0 0,-14-13 16,28 13-16,-67 0 0,13 0 0,54 0 0,-1-14 0,-39 14 0,-1 0 0,41 0 0,-1 0 0,0 0 0,0 0 0,1 0 0,-54 0 15,67 0-15,-54 0 0,54 0 0,-40 0 0,39 0 0,-12 0 0,12 0 0,-13 0 0,1 0 0,12 0 0,14 0 0,-13 0 0,-1 0 16,1 0-16,-14 0 0,14 0 0,12 0 0,-12 0 0,-27 0 0,40 0 0,-1 0 0,-12 0 0,0 0 0,12 0 0,1 0 0,0 0 0,0 0 16,-1 0-16,1 0 0,0 0 0,0 0 0,-1 0 0,-12 0 0,13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7T02:54:40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19619 886 0,'0'0'0,"-53"14"0,26-14 0,1 13 0,13-13 0,0 0 0,-40 0 16,26 13-16,-12-13 0,25 0 0,1 0 0,-13 13 0,-1-13 0,1 0 0,12 0 0,-12 0 0,0 0 0,-14 0 0,13 0 0,-317 13 16,318-13-16,-14 0 0,1 0 0,-1 0 0,0 0 15,-26 0-15,0 0 0,-13 0 0,26 0 0,13 0 0,0 0 0,1 0 0,-1 0 0,0 0 0,1 0 0,-1 0 0,-13 0 0,13 0 0,-13 0 16,14 0-16,-1 0 0,-13 0 0,-79-13 0,79 13 0,0 0 0,13 0 0,0 0 0,-12-13 0,12 13 0,-13 0 0,13 0 0,-26 0 15,26 0-15,-26-13 0,27 13 0,12 0 0,-26 0 0,-79 0 0,53 0 0,39 0 0,13 0 0,-12 0 0,-1 0 0,0 0 0,1 0 0,-1 0 16,-13 0-16,13 0 0,14 0 0,-14 0 0,14 0 0,-67 13 0,53-13 0,14 0 0,0 0 0,-1 0 0,1 0 0,12 13 0,-12-13 16,0 0-16,12 0 0,1 0 0,-13 13 0,12-13 0,1 0 0,-13 0 0,12 0 0,1 0 0,26 0 47,1 0-47,-1 0 0,0 0 0,0 0 0,1 0 0,-1 0 15,0 0-15,0 0 0,1 0 0,-1 0 0,13 0 0,-13 0 0,1 0 0,-1 0 0,0 0 0,14 0 0,-14 0 0,0 0 0,13 0 0,1 0 16,-1 0-16,-12 0 0,12 0 0,1 0 0,-1 0 0,-13 0 0,14-13 0,12 13 0,-25 0 0,25 0 0,-12 0 0,105 0 15,-105 0-15,-1-13 0,0 13 0,1 0 0,-1 0 0,1 0 0,13-13 0,-14 13 0,0 0 0,1-13 0,-1 13 0,1 0 0,65 0 16,-65 0-16,-1 0 0,1 0 0,-1-14 0,14 14 0,-14 0 0,1 0 0,-1 0 0,-12-13 0,25 13 0,1 0 0,-14 0 0,-12 0 0,65 0 16,-53 0-16,1 0 0,-1-13 0,1 13 0,-14 0 0,27 0 0,-14 0 0,-13 0 0,1-13 0,12 13 0,14 0 0,-27 0 0,0 0 0,0 0 15,40 0-15,-39 0 0,12-14 0,1 14 0,-14 0 0,0 0 0,13 0 0,-12 0 0,-1 0 0,0 0 0,0 0 0,1 0 16,-1 0-16,0 0 0,-26 0 31,0 0-31,-1 0 0,1 0 0,0 0 0,0 0 16,-1 0-16,1 14 0,0-14 0,0 0 0,-14 0 0,14 0 0,0 0 0,0 13 0,-1-13 0,1 0 0,0 0 0,0 0 0,-14 0 15,14 0-15,0 0 0,-14 13 0,-12 0 0,25-13 0,-12 0 0,13 0 0,-1 0 0,-12 0 0,13 0 0,0 0 16,-1 0-16,-12 14 0,13-14 0,-1 0 0,-12 13 0,13-13 0,-1 0 0,-52 0 0,53 0 0,-13 13 0,-1-13 0,14 13 0,-13-13 0,-1 0 16,14 0-16,-14 0 0,14 0 0,-13 13 0,-1-13 0,-12 14 0,-14-1 0,26-13 0,14 0 0,-27 0 0,27 13 0,-13-13 0,-1 13 0,1-13 15,12 0-15,-12 0 0,13 14 0,-14-14 0,14 0 0,-13 13 0,12-13 0,-12 0 0,-27 26 0,13-12 16,27-14-16,0 13 0,0-13 0,-1 0 0,1 13 0,0-13 0,13 13 0,0 0 16,0 1-16,26-14 15,-12 0-15,-1 13 0,13-13 0,-12 0 0,-1 13 0,26 0 0,-25-13 0,-1 0 16,0 0-16,0 0 0,14 0 0,-1 0 0,1 14 0,-14-14 0,13 0 0,-12 0 0,25 13 0,-25-13 0,12 0 0,0 0 0,94 13 15,-94-13-15,0 0 0,1 0 0,13 0 0,-1 0 0,-12 0 0,-1 0 0,14 0 0,0 0 0,-14 0 0,14 0 0,-1 0 0,1 0 0,-13 0 0,52 0 16,-39 0-16,-14 0 0,14 0 0,-1 0 0,14 0 0,-13-13 0,0 13 0,-1 0 0,1 0 0,0-13 0,0 13 0,-1 0 0,14 0 0,-13 0 0,13-14 16,66 1-16,-80 0 0,1 13 0,0 0 0,13-13 0,-14 13 0,1 0 0,0 0 0,-14 0 0,14-14 0,0 14 0,-14-13 0,27 13 0,-13-13 15,26 13-15,-40 0 0,14 0 0,-14-13 0,1 13 0,-1-13 0,1 13 0,13-14 0,-14 14 0,-13 0 0,14 0 0,-1 0 0,-13-13 0,14 13 16,13-13-16,-14 13 0,-13 0 0,0-13 0,1 13 0,-1 0 0,-13-14 16,-13 14-16,13-13 0,-14 13 15,1 0-15,0 0 0,0 0 0,0 0 0,-1 0 0,-12 0 0,13 0 0,-1 0 0,1 0 0,-13 0 0,12 0 16,1 0-16,-13 0 0,-1 0 0,1 0 0,-1 0 0,1 0 0,-1 0 0,14 0 0,-13 0 0,-1 0 0,1 0 0,-1 0 0,1 0 0,-1 0 0,1 0 15,0 0-15,-1 0 0,1 0 0,-41 0 0,-38 0 0,78 0 0,-12 0 0,12 0 0,1 13 0,-14-13 0,13 0 16,-12 0-16,12 14 0,-12-14 0,-1 0 0,13 0 0,-52 13 0,0-13 0,52 0 0,-12 0 0,12 0 0,-13 0 0,14 0 0,-14 13 0,1-13 16,-1 0-16,13 0 0,-12 13 0,-1-13 0,0 0 0,14 14 0,-53-14 0,-1 0 0,40 0 0,14 0 0,0 0 0,-1 0 0,1 13 15,12-13-15,-25 0 0,26 0 0,-1 0 0,-12 0 0,-1 0 0,14 0 0,-13 0 0,-1 0 0,14 0 0,0 0 0,13 13 0,-13-13 16,-1 0-16,1 0 0,26 0 31,1 0-31,-1 0 0,0 0 0,13 0 0,-26-13 0,14 13 0,-1 0 0,13 0 0,14 0 16,-27 0-16,14 0 0,-14 0 0,0 0 0,14 0 0,-1 0 0,1 0 0,-1 0 0,-13 0 0,14 0 0,-1 0 0,1 0 0,-1 0 0,40 0 0,-39 0 15,26 0-15,-27 0 0,1 0 0,12 0 0,-12 0 0,-1 0 0,14 0 0,-14 0 0,1 0 0,-1 0 0,40 0 0,-39 0 0,39 0 16,0 0-16,-39 0 0,-1 0 0,14 0 0,-14 0 0,1 0 0,12 0 0,-12 0 0,12-13 0,-12 13 0,-14 0 0,67 0 0,-1-14 16,-53 14-16,1 0 0,-1 0 0,14 0 0,-27 0 0,14 0 0,-1 0 0,1-13 0,-1 13 0,0 0 0,-12-13 0,12 13 0,1 0 15,26-13-15,-1-1 0,-38 14 0,12 0 0,-13 0 0,1 0 0,-1-13 0,0 13 0,-13-13 16,13 13-16,-13-13 0,0-1 16,-13 1-16,13 0 0,-13 13 0,0 0 0,-1-13 15,1 13-15,0 0 0,-14-13 0,1 13 0,13 0 0,0-14 0,-1 14 0,1 0 0,-13 0 0,12-13 16,1 13-16,-13 0 0,12 0 0,-25 0 0,-54 0 0,67 0 0,-1-13 0,14 13 0,-13 0 0,-1 0 0,1 0 0,-14 0 15,14-13-15,-1 13 0,1 0 0,-27 0 0,-53 0 0,79 0 0,1-14 0,-14 14 0,14 0 0,-1 0 0,-12 0 0,12 0 16,-39 0-16,26 0 0,1 0 0,-14 0 0,-13 0 0,-27 0 0,67 0 0,-14 0 0,13 0 0,-12 0 0,12 0 16,1 0-16,-1 0 0,-12 0 0,25 0 0,-12 0 0,-53 0 0,26 0 0,0 0 0,40 0 0,-14 0 0,14 0 0,-14 0 15,14 0-15,-27 0 0,14 0 0,13 0 0,-14 0 0,14 0 0,0 0 0,0 0 0,-1 0 0,1 0 16,0 0-16,0 0 0,13-13 0,13 13 16,0 0-1,0 0-15,-13-13 0,14 13 0,-1 0 0,0 0 16,-13-13-16,13 0 0,1 13 0,-1 0 0,-13-14 0,13 14 0,0 0 0,-13-13 0,40 0 15,-40 0-15,13 13 0,0-14 0,1 14 0,-1 0 16,-13-13-16,13 13 0,0-13 0,1 0 0,-1 13 0,0 0 0,0-14 0,14 14 16,-14 0-16,-13-13 0,13 13 0,0 0 0,1 0 0,-1 0 0,0 0 0,0-13 15,27 13-15,-40-13 0,13 13 0,0 0 0,1 0 0,-1 0 0,0 0 0,0 0 16,1 0-16,12 0 0,-13 0 0,-13-13 16,-13 13 15,0 0-31,0 0 0,-1 0 0,1 0 0,0 0 15,0 0-15,-1 0 0,1 0 0,-27 0 0,27 13 0,0-13 0,0 0 16,0 13-16,-1-13 0,1 0 0,0 13 0,-40 0 0,40-13 16,0 14-16,-1-1 0,1-13 0,13 13 0,-13-13 15,13 13-15,0 1 16,0-1-16,0 0 0,0 0 16,0 1-16,0-1 15,13-13-15,-13 13 0,13-13 0,1 0 16,-14 13-16,13-13 0,0 0 0,0 13 0,0-13 0,14 14 0,13-14 15,-27 13-15,13-13 0,-13 0 0,1 0 0,-1 0 0,13 0 0,-12 0 0,12 0 0,14 13 0,-14-13 0,1 0 16,105 0-16,-106 0 0,14 0 0,0 0 0,-27 0 0,14 0 0,-1 0 0,0 0 0,14 0 16,79 0-16,-92 0 0,-1 0 0,-13 0 0,1 0 0,12 0 0,-13 0 0,27-13 15,0 0-15,-40-1 0,0 1 16,0 0-16,-14 13 0,14-13 0,-13 13 0,0-13 16,0-1-16,-1 14 0,-52-26 0,40 13 0,13 13 0,-1 0 0,-12 0 0,0-14 15,-1 14-15,-13-13 0,14 13 0,-93-13 0,92 13 0,1 0 0,-1 0 0,1 0 0,0 0 16,-1-13-16,1 13 0,-27 0 0,0 0 0,-146 0 0,173 0 0,-1 0 0,-39 0 15,27 0-15,12 0 0,1 0 0,-1 0 0,-79 0 0,-66 13 0,146-13 0,0 0 0,-14 0 0,0 13 16,14-13-16,-27 13 0,26-13 0,1 0 0,-40 14 0,-80-1 0,120-13 0,12 13 16,-12-13-16,13 0 0,0 0 0,-14 13 0,14-13 0,0 14 0,-14-14 0,27 13 15,13-13-15,1 0 16,-1 13-16,13 0 0,-12-13 0,25 0 0,1 13 0,0 1 0,65-1 16,-52 0-16,14-13 0,-15 13 0,1-13 0,66 14 0,0-14 15,120 26-15,-200-13 0,54-13 0,-53 0 0,-1 0 0,41 13 0,171 1 16,-172-14-16,-39 0 0,0 0 0,-1 0 0,-12 0 0,26 0 0,26 13 0,-13-13 0,146 0 15,-186 0-15,14 0 0,0 0 0,-14 0 0,1 0 0,-1 0 0,14 0 0,13 0 0,13 0 16,79 0-16,-131 0 0,12 0 0,-13 0 0,14 0 0,-14-13 0,14 13 0,-14 0 0,0 0 0,27 0 16,26-14-16,-53 14 0,0 0 0,1 0 0,-14-13 15,-14 13 1,1 0-16,0 0 16,0 0-16,-14 0 0,1 0 0,12 0 0,1 0 0,-13 0 0,-1 0 0,14 0 0,0 0 15,-14 0-15,1 0 0,13 0 0,-133 0 0,106 0 0,27 0 0,-13 13 0,13-13 16,-14 0-16,-13 0 0,14 0 0,-14 14 0,-26-14 0,-66 13 0,119-13 0,-14 0 0,1 0 0,12 13 15,1-13-15,-40 0 0,40 0 0,-13 0 0,-54 27 0,67-27 0,0 0 16,0 0-16,-1 0 0,1 0 0,13 13 0,-13-13 0,26 0 31,0 0-31,1 0 0,12 0 0,-13 0 16,27 0-16,-14 0 0,-12 0 0,52 0 0,-13 0 0,66 0 16,-40 0-16,-26 0 0,-26 0 0,52 0 0,-13 0 0,172-27 15,-198 27-15,0 0 0,-14 0 0,53-13 0,-39 13 0,13 0 0,53-13 0,66 0 16,-106-1-16,-26 14 0,-14 0 0,1-13 0,-1 13 0,0 0 0,1-13 0,39 13 0,-13 0 0,66-13 15,-93 0-15,-12 13 0,12 0 0,-13 0 0,14 0 0,-1 0 0,-26-14 0,40 14 0,-14-13 16,27 0-16,-39 13 0,-1 0 0,0 0 0,0 0 0,-13-13 0,-13 13 47,13-14-47,-13 14 0,0 0 0,-1 0 0,1 0 0,0 0 0,0 0 0,-1 0 0,1 0 16,0 0-16,0 0 0,-14 0 0,-52 0 0,52 0 0,14 0 0,-26 0 0,25 0 0,1 0 0,-13 0 15,-27 0-15,40 14 0,-40-1 0,-93 13 0,120-12 0,-27-14 0,26 13 0,1 0 16,13-13-16,-40 13 0,39 0 0,-38 1 0,-68 25 0,107-25 0,0-14 0,-13 13 15,-1 0-15,14 0 0,0 1 0,-1-14 0,1 13 0,-27 0 0,40 0 0,0 0 0,-13 1 16,13-1-16,0 0 0,0 0 0,0 1 16,13-14-16,1 0 0,-14 13 0,13-13 0,0 0 0,67 26 15,-67-26-15,0 0 0,0 0 0,0 0 0,1 0 0,39 0 0,-14 0 0,94 0 16,-81 0-16,-25 0 0,13 0 0,-14 0 0,1 0 0,12 0 0,-12 0 0,26 0 0,26-13 0,106-13 16,-145 26-16,26-14 0,-26 1 0,-1 13 0,-12 0 0,-1 0 0,80-26 0,93-14 15,-146 27-15,-40 13 0,13 0 0,14-13 0,0-1 0,-27 14 0,26 0 0,120-53 16,-132 53-16,-14 0 0,13-13 0,-12 0 0,-1 13 0,0 0 0,14-13 0,12-14 15,-39 14-15,13 13 0,-13-13 0,0 0 16,0-1-16,0 1 0,0 0 16,-13 13-16,13-13 0,0-1 0,-13 14 0,0 0 0,0 0 0,13-13 0,-14 13 15,1 0-15,-40-13 0,40 13 0,0 0 0,-1 0 0,1 0 0,0 0 0,0 0 16,-14 0-16,-39 0 0,40 0 0,-1 0 0,14 0 0,0 0 0,-40 0 0,26 0 0,14 0 0,-13 0 16,-14 13-16,0-13 0,-92 27 0,79-27 0,27 0 0,-1 13 0,1 0 15,13-13-15,-40 13 0,-53 27 0,93-27 0,-1 0 16,-12 1-16,13-1 0,-1 0 0,14 14 0,0-14 15,0 0-15,0 0 0,0 1 0,0-1 16,14-13-16,-1 13 0,0-13 0,14 0 0,-1 13 0,-13-13 16,0 0-16,1 0 0,-1 13 0,0-13 0,0 0 0,1 0 0,12 0 0,27 0 0,40 0 0,-80 0 15,40 0-15,-27 0 0,-13 0 0,14 0 0,-14 0 0,53 0 0,-39 0 0,79-13 0,-54 0 16,-25 13-16,-1 0 0,14-13 0,26 0 0,-39-1 0,39 14 0,40-26 16,-53 13-16,-40 13 0,26-14 0,-25 14 0,12 0 0,-13-26 0,27 26 0,53-40 15,-67 27-15,-13 0 0,1 13 0,-14-13 0,13-1 16,-13 1-16,0 0 0,0 0 0,0-1 15,-13 1-15,13 0 0,-14 13 0,1 0 0,13-13 0,-13 13 0,0 0 16,-27-27-16,27 27 0,-14 0 0,27-13 0,-13 13 0,0 0 0,0 0 0,-1 0 0,1 0 0,-27 0 16,-39-13-16,66 13 0,-27 0 0,14 0 0,13 0 0,-14 0 0,-13 0 0,27 0 15,-40 0-15,40 0 0,-13 0 0,-80 0 0,79 0 0,14 0 0,-13 0 0,-27 13 0,39-13 0,1 13 16,-53-13-16,26 14 0,-39 12 0,39-13 0,27-13 0,-13 13 0,-1-13 0,-13 14 16,27-1-16,-26 0 0,-1 0 0,27 1 0,-14-14 0,14 13 15,0-13-15,13 13 0,-27-13 0,14 40 0,13-27 0,0 0 16,0 0-16,0 1 0,0-1 0,13 0 15,0-13-15,-13 13 0,14 1 0,12-14 0,-13 0 0,1 0 16,-1 0-16,0 0 0,14 13 0,-1-13 0,93 0 16,-106 0-16,14 0 0,-14 0 0,13 0 0,-12 0 0,39 0 0,-27 0 0,120-13 0,-133-1 15,0 14-15,40-13 0,-40 13 0,14 0 0,26 0 0,-40-13 0,40 0 0,66-14 16,-93 27-16,-13 0 0,1 0 0,12-13 0,-13 0 0,14 13 0,26-14 0,-40 14 16,0-13-16,0 13 0,-13-13 0,14 13 0,-1 0 0,-13-13 0,0 0 31,-13 13-31,-1 0 0,1 0 15,13-14-15,-13 14 0,0 0 0,-1 0 0,1 0 0,0 0 0,13-13 0,-26 13 16,12 0-16,-65 0 0,39 0 0,27 0 0,-13 0 0,12 0 0,-25 0 0,-27 0 16,13-13-16,-159 13 0,172 0 0,-39-13 0,39 13 0,1 0 0,-1 0 0</inkml:trace>
  <inkml:trace contextRef="#ctx0" brushRef="#br0" timeOffset="18599.12">19315 5450 0,'-27'0'0,"27"14"0,-13-14 15,0 0-15,13 13 0,-14-13 0,1 0 16,13 13-16,-13-13 0,13 13 0,-13-13 0,13 14 0,-13-14 16,13 13-16,-14-13 0,14 13 0,-13-13 15,13 13-15,-13-13 0,13 13 0,-13-13 0,13 14 16,-14-14-16,14 13 0,0 0 15,0 0-15,0 1 16,-13-14-16,13 13 0,0 0 0,0 0 16,0 1-16,0-1 0,0 0 15,13-13-15,-13 13 0,0 0 0,14-13 16,-14 14-16,0-1 0,13-13 0,-13 13 0,13-13 0,-13 13 16,13-13-16,-13 14 0,14-14 0,-1 0 15,-13 13-15,13-13 0,0 0 0,0 0 0,1 0 16,-14 13-16,13-13 0,0 0 0,0 13 0,1-13 0,-1 0 0,0 0 15,0 0-15,1 0 0,-1 0 0,0 0 0,0 0 16,0 0-16,1 0 0,-1 0 0,0 0 16,0 0-16,1 0 0,-1 0 0,-13-13 15,13 13-15,0 0 0,-13-13 0,13 13 16,1 0-16,-14-13 0,13 13 0,-13-14 0,0 1 16,0 0-16,13 13 0,-13-13 15,0-1-15,0 1 0,0 0 16,0 0-16,0 0 0,-13 13 15,13-14-15,0 1 0,-13 13 0,-1 0 0,14-13 0,-13 0 16,13-1-16,-13 14 0,13-13 0,-13 13 0,0-13 16,-1 13-16,14-13 0,-13 13 0,13-14 0,0 1 15,-13 13-15,0 0 0,13-13 0,-14 13 0,1 0 16,0 0-16,0 0 16,0 0-16,-1 0 0,1 0 0,0 0 15,0 0-15,-1 0 0,1 0 0,0 0 0,0 0 0,-1 0 16,14 13-16,-13-13 0,-13 13 0,13-13 0,-1 0 15,14 14-15,-13-14 0,0 0 0,0 0 0,-1 13 0,1-13 0,0 0 16</inkml:trace>
  <inkml:trace contextRef="#ctx0" brushRef="#br0" timeOffset="37695.15">20122 3797 0,'39'0'78,"-26"0"-78,1 0 0,-1 0 0,0 0 0,14 0 0,-14 0 16,0 0-16,0 0 0,1 0 0,-1 0 0,0 0 0,0 0 0,0 0 0,14 0 15,-14 0-15,0 0 0,1 0 0,-1 0 0,0 0 0,0 0 0,1 0 0,-1 0 0,0 0 0,27 0 16,-27 0-16,13 0 0,-12 0 0,-1 0 0,0 0 0,0 0 0,14 0 0,39 0 16,-53 0-16,0 0 0,1 0 0,-1 0 0,13 0 0,-13 0 0,14 0 0,-14 0 0,14 0 0,65 0 15,-65 0-15,-14 0 0,0 0 0,0 0 0,14 0 0,-14 0 0,0 0 0,14 0 0,-14 0 0,119 0 16,-119 0-16,14 0 0,-14 0 0,0 0 0,1 0 0,-1 0 0,0 0 0,14 0 0,-14 0 16,13 0-16,54 0 0,-67 0 0,13 0 0,-12 0 0,12 0 0,0 0 0,-12 0 15,12 0-15,-13 0 0,27 0 0,-27 0 0,1 0 0,12 0 0,-13 0 0,14 0 0,-14 0 0,13 0 0,-12 0 16,12 0-16,53 13 0,-52-13 0,-14 0 0,0 0 0,1 0 0,-1 0 0,0 0 15,0 0-15,0 0 0,1 0 0,92 0 0,-93 0 0,0 0 0,13 0 0,-12 0 0,-1 0 0,0 0 16,0 0-16,1 0 0,-1 0 0,27 0 0,39 0 0,-66 0 0,0 0 0,1 0 0,12 0 0,-13 0 16,0 0-16,1 0 0,-1 0 0,0 0 0,0 0 0,1 0 0,91 0 0,-91 0 0,-1 0 15,0 0-15,0 0 0,1 0 0,12 0 0,1 0 0,39 0 0,-53 0 0,0 0 16,0 0-16,14 0 0,-27 13 0,13-13 0,0 0 0,1 0 0,-1 0 0,40 0 0,-27 0 16,-13 0-16,1 0 0,-1 0 0,0 0 0,0 0 0,1 0 0,52 0 15,-53 0-15,0 0 0,0 0 0,-13 13 0,14-13 0,12 0 0,0 0 0,-12 0 0,-1 0 0,53 0 16,-39 0-16,-14 14 0,13-14 0,-13 0 0,1 0 0,-1 0 0,0 0 0,0 0 0,1 0 0,65 0 15,-66 0-15,0 0 0,1 0 0,-1 0 0,0 0 0,0 0 0,1 0 0,12 0 0,-13 0 0,40 0 16,-40 0-16,14 0 0,-14 0 0,0 0 0,1 13 0,-1-13 0,13 0 0,-13 0 0,14 0 16,13 0-16,-27 0 0,0 0 0,0 13 0,1-13 0,-1 0 0,0 0 0,13 0 0,1 0 15,-14 0-15,0 0 0,1 0 0,-1 0 0,0 0 0,0 0 0,14 0 0,-14 0 0,13 0 16,1 0-16,-14 0 0,0 0 0,1 0 0,-1 13 0,0-13 0,0 0 0,14 0 0,-14 0 0,0 0 16,27 0-16,-14 0 0,-12 0 0,-1 0 0,0 0 0,0 0 0,0 0 0,1 0 0,12 0 0,-13 0 15,1 0-15,-1 0 0,0 0 0,53 0 0,-53 0 0,1 0 0,-1 0 0,0 0 0,0 0 0,1 0 0,-1 0 16,0 0-16,0 0 0,53 0 0,-39 0 0,-14 0 0,14 0 0,-14 0 15,0 0-15,0 0 0,53 0 0,-52 0 0,-1 0 0,0 0 0,0 0 16,1 0-16,-1 0 0,0 0 0,53 0 0,-53 0 0,1 0 0,-1 0 16,0 0-16,0 0 0,1 0 0,12 0 0,-13 0 0,0 0 0,1 0 15,-1 0-15,0 0 0,0 0 0,1 0 0,12 0 0,-13 0 16,1 0-16,-1 0 0,0 0 16</inkml:trace>
  <inkml:trace contextRef="#ctx0" brushRef="#br0" timeOffset="47312.55">22119 3863 0,'53'0'16,"-106"0"-16,252 0 0,-173 0 0,-13 0 15,14 0-15,105 13 0,-119-13 0,0 0 0,14 0 16,132 0-16,-146 13 0,0-13 0,0 0 0,1 0 15,-1 0-15,13 0 0,-12 0 0,131 0 0,-132 14 0,14-14 0,-14 0 16,13 0-16,-12 0 0,131 13 0,-132-13 0,1 0 16,12 0-16,-13 0 0,1 0 0,118 0 0,-119 0 15,0 0-15,1 0 0,-1 0 0,0 0 0,0 0 0,0 0 0,120 0 16,-107 0-16,-13 0 0,1 0 0,12 0 0,-13 0 0,80 0 16,-80 0-16,0 0 0,1 0 0,-1 0 0,0 0 0,0 0 0,80 0 15,-67 0-15,1 0 0,-14 0 0,0 0 0,93 0 16,-93 0-16,1 0 0,-1 0 0,0 0 0,14 0 0,-14 13 0,119-13 15,-119 13-15,1-13 0,-1 0 0,0 0 0,0 0 0,14 0 0,65 0 16,-79 0-16,1 0 0,-1 0 0,0 0 0,0 0 0,80 0 16,-80 0-16,0 0 0,1 0 0,-14-13 0,13 13 0,53 0 15,-53 0-15,1 0 0,-1 0 0,0 0 0,0 0 16,0 0-16,27 0 0,-27 0 0,1 0 0,-1 0 16,0 0-16,0-13 0,0 13 0,1 0 15</inkml:trace>
  <inkml:trace contextRef="#ctx0" brushRef="#br0" timeOffset="185615.15">9499 4723 0,'-14'13'62,"14"0"-62,-13-13 0,13 13 0,-26 1 0,26-1 0,-14 13 16,14-12-16,-39 25 15,39-25-15,0-1 0,0 0 0,0 0 0,0 0 0,0 1 16,13-14-16,0 13 0,-13 0 16,13-13-16,1 13 0,-1-13 0,0 0 0,14 14 15,-14-14-15,0 0 0,0 0 0,67 0 16,-67 0-16,0 0 0,0 0 0,14 0 0,52 0 16,-66 0-16,1 0 0,-1 0 0,13 0 0,1 0 0,12-14 0,186 14 15,-198 0-15,12 0 0,-12 0 0,13 0 0,-14 0 0,1 0 0,39 0 0,291 0 16,-304 0-16,13 0 0,-26 0 0,-1 0 0,1 0 0,13 0 0,185 14 15,-185-1-15,79-13 0,-92 13 0,13-13 0,-13 0 0,26 0 0,-13 13 0,-14-13 0,27 0 0,27 0 16,370 40-16,-410-40 0,40 0 0,-14 0 16,291 13-16,-343-13 0,13 0 0,-1 0 0,-12 0 0,-1 0 0,14 0 15,-14 0-15,1 0 0,184 0 0,-197 0 0,-1 0 0,13 0 0,-12 0 0,-14-13 16,26 13-16,-13 0 0,40-13 0,-26 0 0,-14-1 0,0 14 0,0 0 16,-13-13-16,13 13 0,1-26 0,-14 12 15,0 1-15,0 0 16,0 0-16,0-1 15,0 1-15,-14 13 0,14-13 0,-13 13 0,0 0 16,13-13-16,-13 13 0,13-13 0,-13-1 0,-1 1 16,1 13-16,0-13 0,0 0 0,13-1 0,-14 14 0,1-13 0,0 13 15,0-13-15,0 13 0,13-13 0,-27-1 0,14 14 0,0-13 0,-1 13 0,1-13 0,-13 0 16,12 0-16,-12 13 0,26-14 0,-13 14 0,0 0 0,-1-13 0,-12 0 0,13 13 0,-1 0 0,1-13 0,0-1 0,0 14 0,-14 0 0,14-13 16,-13 0-16,-1 13 0,1-13 0,12 13 0,-12-13 0,0-1 0,-1 14 0,1 0 0,12-13 0,-25 0 0,12 13 0,-12 0 0,12 0 0,1-13 0,-1-1 0,1 14 15,-14-13-15,0 13 0,14 0 0,-14 0 0,14-13 0,-14 13 0,14-13 0,-14 13 0,13-14 0,-12 14 0,-14 0 0,13 0 0,0 0 0,1 0 0,-54-13 16,53 13-16,1 0 0,-27 0 0,-1 0 0,28-13 0,-14 13 0,13 0 0,-13 0 0,0 0 0,0 0 0,14 0 0,-27 0 0,13 0 0,-40 0 15,40 0-15,0 0 0,14 0 0,-14 0 0,-27 0 0,27 0 0,14 0 0,-14 0 0,13 13 0,-13-13 0,13 0 0,-12 13 0,-15-13 0,14 0 0,14 0 0,-54 0 16,54 14-16,-1-14 0,0 13 0,0-13 0,-12 13 0,12-13 0,0 0 0,14 0 0,-14 13 0,0-13 0,1 14 0,-1-14 0,-13 13 0,27-13 0,-14 0 16,13 13-16,-39 0 0,40 1 0,-14-14 0,0 0 0,1 13 0,12-13 0,1 13 0,-1-13 0,1 13 0,-14-13 0,14 0 0,13 13 0,-27 1 15,-13-1-15,26-13 0,-12 13 0,12 0 0,1-13 0,13 0 0,-14 14 0,1-14 0,13 13 0,-1-13 0,-12 13 0,13-13 0,-1 0 0,1 13 16,-13-13-16,-14 13 0,14 1 0,-1-14 0,14 13 0,0-13 0,-1 0 0,1 0 0,13 13 0,-13-13 16,0 13-16,-1-13 0,1 0 0,0 0 0,13 14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9T06:07:49.9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4260 6879 0,'13'0'110,"0"0"-110,0 0 0,1-13 15,-1 13-15,0 0 0,0-13 0,1 13 0,12-14 16,14 1-16,-27 13 0,0 0 0,27-13 0,13 0 0,92 13 15,-105 0-15,39 0 0,-52 0 0,92 0 16,40 0-16,-106 0 0,-40 0 0,53 0 16,40 26-16,-14-26 0,-39 13 0,-13 1 0,13-14 0,-13 0 15,118 39-15,-78-39 0,-41 14 0,14-1 16,-13-13-16,106 26 0,-120-26 0,0 0 16,1 14-16,-1-14 0,67 13 0,-80-13 15,27 0-15,-27 0 0,27 0 0,-27 0 0</inkml:trace>
  <inkml:trace contextRef="#ctx0" brushRef="#br0" timeOffset="45372.44">5199 10292 0,'-26'14'16,"52"-28"-16,-66 28 0,27-14 0,0 0 0,13 13 0,-13-13 0,-1 13 0,1-13 16,0 0-16,13 13 0,-13-13 0,0 0 0,-1 0 0,14 13 0,-13-13 0,0 0 15,0 14-15,-1-1 0,1-13 0,0 0 0,0 13 0,-1-13 0,1 0 16,13 13-16,-13-13 0,-13 0 0,26 14 0,-14-14 0,1 13 0,0-13 0,0 0 16,-1 0-16,14 13 0,-13-13 0,-13 0 0,12 13 0,1-13 15,0 14-15,0-14 0,13 13 0,-13-13 0,13 13 0,-14-13 16,1 13-16,0-13 0,13 13 0,0 1 0,-13-1 0,13 0 15,-14-13-15,14 13 0,0 1 0,-13-14 0,0 13 0,13 0 0,0 0 16,-13 0-16,13 1 0,0-1 0,-13-13 0,13 13 0,0 0 0,0 1 16,-14-14-16,14 13 0,-13 0 0,13 0 0,0 1 0,0-1 15,0 0-15,0 0 0,0 0 0,0 1 0,0-1 16,0 13-16,0-12 0,0-1 0,0 0 0,0 14 0,0-14 16,0 0-16,0 0 0,0 0 0,13 14 0,-13-14 0,0 14 0,0-14 0,14 13 15,-14 1-15,13-14 0,0 13 0,-13-12 0,13 12 0,0 1 0,1-14 0,-1 0 16,-13 13-16,13-12 0,14-1 0,-14 0 0,-13 14 0,13-14 0,13 0 15,-12 14-15,-1-27 0,13 26 0,-12-13 0,-1 0 0,13 1 0,-12-14 0,-1 13 16,0 0-16,0 0 0,0-13 0,14 14 0,-1-1 0,1 0 0,-14 0 16,14-13-16,-14 14 0,13-14 0,1 26 0,12-26 0,-25 13 0,25 0 15,-25-13-15,12 14 0,0-14 0,1 13 0,13-13 0,-14 26 0,14-26 16,-1 14-16,-12-14 0,-1 0 0,1 13 0,12 0 0,1-13 16,13 0-16,-40 13 0,27-13 0,-14 14 0,1-14 0,13 13 0,-1-13 15,1 13-15,-14-13 0,14 0 0,0 13 0,-1 0 0,1-13 0,-13 0 0,39 14 16,-27-1-16,-12-13 0,26 0 0,-13 13 0,-1 0 0,1-13 0,0 14 15,13-1-15,-27 0 0,27-13 0,-27 13 0,14 0 0,0-13 0,-1 14 0,1-1 0,-13-13 16,25 13-16,1 0 0,-13 1 0,-27-14 0,14 13 0,12-13 0,14 0 16,-26 13-16,13 0 0,-14-13 0,14 14 0,26-14 0,-53 0 0,53 0 0,-39 13 15,39 0-15,-13-13 0,0 0 0,-14 0 0,27 0 0,-26 0 16,26 0-16,-26 0 0,13 0 0,-13 13 0,-1-13 0,1 0 0,0 0 16,13 0-16,13 13 0,-27-13 0,1 0 0,0 0 0,-1 0 0,-12 0 15,13 0-15,-14 14 0,27-14 0,-13 13 0,-1-13 0,-25 0 0,12 0 0,40 13 16,-26-13-16,-27 13 0,27-13 0,-14 0 0,-13 0 0,14 0 15,26 14-15,-27-14 0,1 0 0,-14 0 0,13 0 16,-12 0-16,12 0 0,-13 0 0,14 0 0,-1 0 0,1 0 0,-14 0 16,13 0-16,1 0 0,-1 0 0,-12 0 0,12 0 0,-13 0 0,27 0 0,-27 0 15,14 0-15,-14 0 0,13 0 0,-12-14 0,12 14 0,-13 0 0,14 0 16,-1-13-16,-13 13 0,14 0 0,-14-13 0,0 13 0,14 0 0,-14 0 16,13-13-16,-12 13 0,-1 0 0,0 0 0,0 0 0,1 0 0,25-14 0,-25 14 15,-1 0-15,0 0 0,0 0 0,0 0 0,14-13 0,-14 0 0,0 13 16,14 0-16,-14 0 0,13-13 0,1 13 0,-14-13 0,14-1 0,12 1 15,-12 13-15,-1-13 0,1 0 0,-14-1 0,13 14 0,-12-13 0,25 0 16,-12 13-16,-1-13 0,1-1 0,-1 1 0,1 0 0,-14 13 0,27-13 16,-27 0-16,13 13 0,-13-14 0,1 14 0,12 0 0,-13-13 0,14 13 15,-1-26-15,-12 26 0,12-14 0,-13 14 0,0-13 0,1 13 0,12-13 16,-13 0-16,1 13 0,-1-13 0,0-1 0,13 14 0,-12-26 16,12 26-16,-26-13 0,13 13 0,1-14 0,-1 1 0,0 0 15,0 0-15,1 13 0,-1-14 0,-13 1 0,26 13 0,-26-26 0,13 26 16,1-13-16,-1-1 0,0 1 0,0 0 0,-13 0 15,14-1-15,-14 1 0,13 13 0,0-13 0,-13 0 0,13 13 0,-13-14 0,0 1 16,14 0-16,-14 0 0,13 13 0,-13-13 0,13 13 16,-13-14-16,0 1 0,13 13 0,-13-13 0,0 0 0,13-1 15,-13 1-15,0 0 0,14 13 0,-14-13 0,0-1 0,13 1 0,-13 0 0,0 0 16,0 0-16,13 13 0,-13-14 0,0 1 0,0 0 0,0 0 0,0-1 16,0 1-16,0 0 0,0 0 0,0-1 0,0 1 0,0 0 0,0 0 15,0 0-15,0-1 0,0 1 0,0 0 0,0 0 0,0-1 0,0 1 0,0-13 16,0 13-16,-13-1 0,0-12 0,13 13 0,-14-1 0,14 1 0,0-13 0,-13 12 15,13-12-15,-13 26 0,0-13 0,13 0 0,-13-14 0,13 14 0,-14 0 16,14-1-16,-26-12 0,26 13 0,-13 13 0,13-14 0,-14 1 0,14 0 16,-26 0-16,26 0 0,-13 13 0,13-27 0,-14 27 0,-12-13 0,13 0 15,13-1-15,-27 1 0,14 0 0,-13 13 0,12-13 0,-12 0 0,-1-1 16,-25 1-16,25-13 0,-13 26 0,14-14 0,-14 1 0,14 0 16,-14 0-16,0 13 0,-12-14 0,25 1 0,-26 13 0,13-13 0,14 0 15,-27 13-15,27 0 0,-27-13 0,0 13 0,13-14 0,0 14 0,14 0 0,-27-13 16,27 0-16,-14 0 0,0 13 0,-13 0 0,14-14 0,-1 1 0,13 13 15,-12 0-15,-1-13 0,0 0 0,-13 13 0,27-14 0,-14 1 0,1 13 16,12 0-16,-26-13 0,14 0 0,-28 13 0,41 0 0,-14-13 0,-13 13 16,14 0-16,-27-14 0,39 14 0,-26 0 0,0-13 0,14 13 15,-14 0-15,13 0 0,-13 0 0,-13 0 0,26-13 0,-26 13 0,26 0 16,-13 0-16,1 0 0,-1 0 0,0 0 0,-13 0 0,26 0 0,0-13 16,1 13-16,-14 0 0,0 0 0,13 0 0,0 0 0,-13 0 0,27 0 15,-1 0-15,-12 0 0,-1-14 0,-26 14 0,13 0 0,0-13 16,13 13-16,-26 0 0,40 0 0,-14 0 0,0-13 0,-12 13 0,-1-13 15,13 13-15,-26 0 0,26 0 0,-13-14 0,13 1 0,1 13 0,-1-13 16,-39 13-16,39-13 0,-26 0 0,13-1 0,-13 14 0,26-13 0,-13 13 0,14-13 16,-54 13-16,40-13 0,-13-1 0,0 1 0,13 13 15,-13 0-15,26 0 0,-26-13 0,26 13 0,-13 0 0,14 0 0,-14 0 16,13 0-16,-26 0 0,39 0 0,-12 0 0,-1 0 0,14 0 0,-14 0 0,13 0 16,-12 0-16,-14 13 0,40-13 0,-27 13 0,0-13 0,14 14 0,-14-14 15,14 13-15,-14-13 0,0 26 0,0-26 0,1 14 0,12-1 0,1-13 16,-14 13-16,14 0 0,-1-13 0,-12 0 0,25 27 0,-25-27 0,12 0 0,1 0 15,13 13-15,-14-13 0,1 13 0,-1 0 0,1-13 0,12 0 0,1 14 0,0-14 16,-13 0-16,12 13 0,1-13 0,0 0 0,0 0 0,-1 0 16,14 13-16,-13-13 15,13 13-15,-13-13 16,13 14-16,-13-14 0,13 13 0,-14-13 0,14 13 16,-13-13-16,13 13 0,-13 0 0,0-13 0,13 14 0,-13-14 15,13 13-15,0 0 0,-14-13 0,14 13 0,-13-13 0,13 14 16,-13-14-16,13 13 0,0 0 0,-13-13 15,13 13-15,0 1 0,0-1 16,0 0-16,0 0 0,0 0 0,0 1 16,0-1-16,0 0 0,0 0 0,0 1 0,0-1 15,0 0-15,0 0 0,0 1 0,0-1 0,0 0 16,0 0-16,0 0 16,0 1 30,0-1-46,13-13 0,-13 13 0,13-13 0,-13 13 0,0 1 0,13-1 16,-13 0-16,14-13 0,-14 13 0,13 0 0,0 1 0,-13-1 0,13-13 16,-13 13-16,13 0 0,-13 1 0,14-14 0,-1 13 0,0 0 15,-13 0-15,13-13 0,-13 14 0,14-14 0,-1 0 16,-13 13-16</inkml:trace>
  <inkml:trace contextRef="#ctx0" brushRef="#br0" timeOffset="47865.64">5808 10941 0,'13'0'79,"-13"-14"-79,13 14 0,0 0 0,1 0 15,-1-13-15,0 13 0,0 0 0,0 0 0,14-13 16,-14 13-16,0 0 0,1 0 0,-1 0 0,0-13 0,0 13 0,27-14 0,-14 14 15,-12 0-15,-1 0 0,13 0 0,1 0 0,-1 0 0,14 0 16,-14 0-16,-12 0 0,25 0 0,-12 0 0,-14 0 0,27-13 0,-14 13 0,54 0 16,-54 0-16,14 0 0,-1 0 0,28 0 15,-28 0-15,1 0 0,-14 0 0,1 0 0,12 0 0,-12 0 0,39-13 16,-39 13-16,12 0 0,-12-13 0,-1 13 0,1 0 0,-1 0 16,27-14-16,-27 14 0,14 0 0,-27-13 0,14 13 0,-1 0 0,1-13 15,26 13-15,-27 0 0,-13-13 0,14 13 0,-14 0 0,0-13 16,14 13-16,12 0 0,-25 0 0,12 0 0,1-14 0,-14 14 0,0 0 15,0 0-15,14 0 0,-1 0 0,-13 0 0,14 0 0,-14 0 0,14 0 16,-14 0-16,0 0 0,13 0 0,-12 0 0,-1 0 0,0 0 0,14 0 16,-14 0-16,0 0 0,27 0 0,-27 0 0,0 0 0,0 0 15,1 0-15,-1 0 0,0 0 0,14 0 0,-14 0 0,0 0 16,0 0-16,0 0 0,1 0 0,12 0 0,-13 0 16,1 0-16,-1 0 0,0 0 0,0 0 0,1 0 15,-1 0-15,0 0 0,0 0 0,0 0 0,1 0 16,-1 0-16,0 14 15,0-14 1,1 0-16,-1 0 16,0 0-16,0 0 0,1 0 15,-1 0-15,0 0 16,-13 13 46,13-13-46,0 0 15,1 0-15,-1 0-16,-13 13 0,13-13 0,0 0 16,1 0-16,-1 0 0,0 0 0,0 0 0,0 0 0,1 0 15,-1 0-15,0 0 0,0 0 0,1 0 0,12 0 0,-13 0 0,1 0 16,-1 0-16,0 0 0,0 0 0,0 0 0,1 0 0,12 0 0,1 13 15,-14-13-15,0 0 0,0 0 0,1 0 0,-1 0 0,0 0 0,27 0 16,-27 0-16,0 0 0,0 0 0,1 0 0,25 0 16,-25 0-16,-1 0 0,0 0 0,0 0 0,0 0 0,1 0 0,-1 0 15,0 0-15,0 0 0,1 0 0,-1 0 0,13 0 0,-12 0 0,12 0 0,-13 0 16,53-13-16,-52 13 0,-1 0 0,26 0 16,-25 0-16,25 0 0,-25 0 0,-1 0 0,0 0 0,0 0 0,1 0 15,-1 0-15,26 0 0,-25 0 0,-1 0 0,0 0 16,0 0-16,1 13 0,-1-13 0,0 0 0,0 0 0,1 0 15,-14 13-15,13-13 0,0 0 0,0 0 0,-13 14 16,13-14-16,1 0 0,-1 0 0,0 0 16,0 0-16,1 0 0,-14 13 0,13-13 0,0 0 0,0 0 15,0 0-15,1 0 0,-1 0 16,0 0-16,0 0 31,1 0-15,-1 0-16,0 0 0,0 0 0,1 0 15,-1 0-15,0 0 0,0 0 0,0 0 16,1 0-16,-1 0 0,0 0 0,0 0 16,1 0-16,-1 0 15</inkml:trace>
  <inkml:trace contextRef="#ctx0" brushRef="#br0" timeOffset="63100.81">6032 11509 0,'14'0'109,"-1"0"-93,0 0-16,0 0 15,1 0-15,-1 0 16,0 0-16,0 0 0,1 0 0,-1 0 16,0 0-16,0 0 0,0 0 0,1 0 0,-1 0 0,0 0 15,0 0-15,-13-13 0,80 13 0,-54 0 0,14 0 16,-27-13-16,93 0 0,-93 13 0,0 0 16,14 0-16,13 0 0,13-14 0,-14 14 0,-12 0 0,-14 0 15,27 0-15,-27-13 0,53 13 0,-53 0 0,0 0 16,14 0-16,-1 0 0,1 0 0,12 0 15,-25 0-15,-1 0 0,0 0 0,27 0 16,-27 0-16,0 0 0,1 0 0,52 0 16,-53 0-16,0 0 0,40 0 15,-40 0-15,0 0 0,1 0 0,-1 0 0,0 0 0,14 0 16,-14 0-16,0 0 0,0 0 0,14 0 16,-14 0-16,0 0 0,0 0 0,1 0 0,12 0 15,-13 0-15,1 0 0,-14 13 0,13-13 0,13 0 16,-12 0-16,-1 0 0,0 0 0,0 0 15,0 0-15,1 0 0,-1 0 0,0 0 0,0 0 16,14 0-16,-14 0 0,0 0 0,1 0 0,-1 0 0,13 0 16,-13 0-16,1 0 0,-1 0 15,0 0-15,0 0 0,1 0 0,-1 0 0,0 0 16,0 0-16,1 0 0,-1 0 0,0 0 16,0 0-16,0 0 0,1 0 0,-1 0 15,0 0-15,0 0 0,1 0 0,-1 0 16,0 0-16,0 0 15,0 0-15,1 0 0,-1 0 0,0 0 0,0 0 0,1 0 16,-1 0-16,0 0 0,0 0 0,14 0 0,-14 0 16,0 0-16,0 14 0,1-14 0,-1 0 0,13 0 0,1 13 15,-1-13-15,-12 0 0,12 0 0,-13 0 16,0 0-16,1 0 0,-1 0 0,13 0 16,-12 0-16,-1 0 0,0 0 0,13 0 15,-12 0-15,-1 0 0,0 0 0,0 0 0,14 0 0,26 0 16,-40 0-16,0 0 0,0 0 0,1 0 0,25 0 15,-12 0-15,-14 0 0,14 0 0,-14 13 0,0-13 0,0 0 16,27 0-16,-27 0 0,0 0 0,1 0 0,-1 0 0,0 0 0,0 0 16,1 0-16,12 13 0,-13-13 0,0 0 0,1 0 15,-1 0-15,13 0 0,-12 0 0,-1 0 16,0 0-16,0 0 0,1 14 0,-1-14 0,0 0 0,0 0 16,14 0-16,12 0 0,-25 0 0,-1 0 0,0 0 0,0 0 15,0 0-15,1 0 0,-1 0 0,40 0 0,-40 0 0,0 0 16,14 0-16,-14 0 0,13 0 0,-12 0 0,-1 0 15,0 0-15,0 0 0,1 0 0,-1 0 0,0 0 16,0 0-16,1 0 0,-1 0 16,0 0-16,0 0 0,0 0 0,14 0 0,-14 0 15,0 0-15,1 0 0,-1 0 0,0 0 0,13 0 0,-12 0 0,25 0 16,-12 0-16,-1 0 0,1 0 0,12 0 0,-12 0 0,52 0 16,-65 0-16,12 0 0,0 0 0,1 0 0,-1-14 0,67 1 15,-80 13-15,14 0 0,-14 0 0,13 0 0,14 0 16,-13 0-16,-14 0 0,0 0 0,-13-13 15,13 13-15,0 0 0</inkml:trace>
  <inkml:trace contextRef="#ctx0" brushRef="#br0" timeOffset="72727.73">17886 4035 0,'0'13'47,"0"0"-47,0 1 0,0 12 15,0-13-15,0 1 0,0-1 0,0 0 0,0 0 0,0 27 16,0 0-16,13-27 0,-13 0 0,0 0 0,0 40 0,0-26 0,0 39 15,0-27-15,0-12 0,0-1 0,0 14 0,0-13 0,13 92 16,-13-40-16,0-39 0,0-1 0,0-12 0,14 52 16,-14-26-16,13 132 0,-13-145 0,13 26 0,-13 0 0,0-26 15,13 79-15,0-66 0,-13 0 0,14 13 0,-14-13 0,0 0 16,13 39-16,0-12 0,0 12 0,-13-65 0,0 26 0,0 0 0,0 13 16,14-13-16,-14 0 0,13 145 0,0-132 0,-13-13 0,0-26 15,0 52-15,0-39 0,27 145 0,-27-145 0,0-1 16,0 1-16,13 0 0,0 65 0,0-65 0,0-13 0,-13 12 15,0-12-15,14 12 0,-1-12 0,-13 66 0,13-80 0,-13 13 16,13 14-16,-13-14 0,0 27 0,0-13 0,14 66 16,-14-80-16,13 14 0,-13-14 0,0 14 0,0 92 15,13-105-15,-13 13 0,0-14 0,13 53 0,-13-39 0,0 13 0,0-13 16,13-1-16,1 14 0,-14-13 0,0-14 0,0 27 0,26 40 16,-13-53-16,-13-14 0,0 1 0,14 12 0,-14 1 0,13-27 0,-13 27 0,26 66 15,-12-80-15,-14 1 0,0 12 0,13-25 0,0 52 16,-13-27-16,0-12 0,13-14 0,-13 27 0,0-14 15,13 27-15,-13-26 0,14-14 0,-14 13 0,0 1 16,13 39-16,-13-40 0,0-12 0,13 12 0,-13 0 16,13 54-16,1-54 0,-14-13 0,0 14 0,0-14 15,0 14-15,13 26 0,-13-40 0,0 0 0,0 0 16,0 0-16,0 1 0,0 12 0,0-13 16,0 1-16,0-1 15,0 0-15,13-13 16,-13 13-16,0 1 0,0-1 0,0 0 15,13-13-15,-13 13 0,14 0 0,-14 14 0,0-14 16,0 0-16,13-13 0,-13 27 0,0-14 16,0 0-16,0 1 0,0-1 15,0 0-15,0 0 16,0 27-16,0-27 16,0 0-16,0 1 0,0-1 0,0 0 0,0 0 0,0 14 15,0-14-15,0 0 0,13-13 0,-13 27 0,0-14 0,0 0 0,0 14 0,0 25 16,0-38-16,0-1 0,13-13 0,-13 26 0,0 1 15,0-1-15,0-12 0,0-1 0,0 0 16,0 0-16,0 0 0,0 1 0,0-1 0,0 0 0,0 0 16,0 1-16,0-1 0,0 0 0,13 0 0,-13 1 15,0-1-15,0 0 0,0 0 0,0 0 0,0 1 0,14-1 16,-14 0-16,0 0 0,0 1 0,0-1 62,0 0-62,0 0 0,0 0 16,0 1-16,0-1 0,0 0 0,0 0 0,0 54 0,0-41 16,0 14-16,0-1 0,0 1 0,0-13 0,0 25 0,0 28 0,0-54 0,0 27 15,0-13-15,0 0 0,0-1 0,0 1 0,0 0 0,0 65 16,0-65-16,0 0 0,0-14 0,0 14 0,0-14 0,13 54 16,0-54-16,-13 1 0,13-14 0,-13 0 0,14 0 0,-1 1 0</inkml:trace>
  <inkml:trace contextRef="#ctx0" brushRef="#br0" timeOffset="74019.67">18428 11271 0,'0'0'0,"13"0"16,-13 13-16,14-13 0,-14 14 16,0-1-16,13-13 15,-13 13-15,13-13 0,0 0 16,14 13-16,-14-13 0,-13 14 0,13-14 0,1 0 0,12 13 15,-13-13-15,0 13 0,1-13 0,-1 0 0,13 13 0,-12-13 16,25 14-16,1-1 0,-27 0 0,14-13 0,-14 13 0,13-13 0,14 13 16,79 27-16,-106-27 0,27-13 0,-27 14 0,40-1 15,-13-13-15,52 26 0,-39-26 0,-13 14 0,13-1 0,0 0 0,-27-13 16,93 13-16,-66 0 0,80 1 0,-80-14 0,-1 0 0,28 13 16,-14-13-16,0 13 0,-13-13 0,119 13 0,-119-13 0,13 0 0,-13 0 15,13 0-15,0 0 0,14 14 0,105-14 0,-119 0 0,0 13 16,40-13-16,-53 0 0,13 0 0,93 13 0,-80-13 0,-26 0 15,13 0-15,0 0 0,1 0 0,12 13 0,80 1 0,-93-14 16,0 0-16,0 0 0,40 13 0,-53-13 0,106 0 0,-93 0 16,0 0-16,-13 0 0,0 0 0,26 0 0,67 0 15,-93 0-15,13 0 0,-27 0 0,1 0 0,13 0 0,106 0 16,-106 0-16,-27 0 0,1 0 0,25 0 0,-12 0 0,66 0 16,-27 0-16,-26 0 0,-40 0 0,27 0 0,13 0 0,13 0 0,67 0 15,-94 0-15,1 0 0,0 13 0,-14-13 0,1 0 0,78 0 16,-78 0-16,-1 0 0,-12 0 0,12 0 0,0 0 15,27 0-15,-39 0 0,-1 0 0,-13-13 0,26 13 0,-13-13 16,1 13-16,-1 0 0,-13-14 0,13 14 0,-13-13 0,13 13 16,-13-13-16,14 13 0,-1 0 0,-13-13 0,13 13 15,0 0-15,1-27 0,-1 27 0,0 0 0,-13-13 0,26 13 16,-12 0-16,-1-13 0,0 13 0,0-14 0,1 14 0,-14-13 0,13 13 16,0 0-16,0-13 0,27 13 0,-40-13 0,13 13 0,0-13 0,14-1 15,-14 14-15,0-13 0,1 13 0,52-40 0,-53 40 16,0-13-16,14 0 0,-14 13 0,27-27 0,-27 27 15,0-13-15,0 13 0,0 0 0,40-13 0,-39 0 16,-1 0-16,13 13 0,-12 0 0,-1 0 0,26-14 16,-25 14-16,-1 0 0,0-13 0,14 13 0,-14 0 0,13 0 15,-12 0-15,-1-13 0,13 13 0,-13 0 0,14 0 16,-14 0-16,0 0 0,1 0 0,-1 0 0,0-13 0,0 13 0,14 0 16,-27-14-16,13 14 0,0 0 0,0 0 15,1 0-15,-1 0 16,-13-13-16,13 13 0,0 0 15,1 0-15</inkml:trace>
  <inkml:trace contextRef="#ctx0" brushRef="#br0" timeOffset="75735.85">23310 11589 0,'0'-13'31,"13"13"-31,0 0 0,14 0 16,-14-14-16,0 14 0,0 0 0,1 0 0,25-13 15,-12 0-15,52 0 0,-52 13 0,12-14 0,14 14 0,0-13 16,-13 0-16,105 0 0,-105-1 0,13 1 0,0 13 16,13-13-16,132 0 0,-145 0 0,0 13 0,13 0 15,14-14-15,-27 14 0,172-13 0,-172 13 0,13 0 16,26 0-16,-39-13 0,238 13 0,-211 0 16,-27 0-16,-14 0 0,27 0 0,133 0 0,-173 0 0,27 0 15,13 0-15,0 0 0,-13 0 0,0 0 0,93 13 0,-93-13 0,13 0 16,-13 0-16,-14 13 0,41-13 0,-27 0 0,119 0 15,-133 0-15,1 0 0,0 0 0,0 0 0,65 0 0,-78 0 16,12 0-16,-25 0 0,25 0 0,-12 0 0,26 0 0,0 0 0,0-13 16,-27 13-16,1 0 0,12 0 0,-12 0 0,26 0 0,-27-13 0,80 13 15,-66-13-15,-14 13 0,14 0 0,-1 0 0,1 0 0,53 0 16,-54 0-16,-12 0 0,-1 0 0,14 0 0,0 0 0,-1 0 0,-12 0 0,105 0 16,-92 0-16,-27 0 0,40 0 0,-27 0 0,41 0 15,-41 0-15,0 0 0,1 0 0,-14 0 0,14 0 0,-1 0 16,40 0-16,-53 0 0,1 0 0,12 0 0,-13 0 0,1 0 15,-1 0-15,53 0 0,-40 0 0,1 0 0,13 0 16,-27 13-16,93-13 0,-53 13 0,-27-13 0,27 0 0,-40 0 0,53 0 16,-26 13-16,119 1 0,-120-1 0,14-13 15,0 0-15,-13 0 0,39 13 0,-39-13 0,-14 13 0,1-13 0,-1 0 16,1 0-16,-1 0 0,1 0 0,-1 0 0,-13 0 16,1 0-16</inkml:trace>
  <inkml:trace contextRef="#ctx0" brushRef="#br0" timeOffset="107333.08">26300 7673 0,'-27'13'0,"54"-26"0,-54 39 0,14-26 0,-14 14 0,14-1 0,-26 40 16,25-40-16,14 13 0,-13-12 0,-13 25 16,12 1-16,14-27 0,-13 14 0,0-1 0,13-13 0,-27 67 15,27-54-15,0-13 0,-13 14 0,13-1 0,-13-12 16,13-1-16,-13 27 0,13-1 0,0-26 0,0 14 15,0-1-15,-13 14 0,13-27 0,0 1 0,0 12 16,0-13-16,0 27 0,0-27 0,0 0 0,0 1 0,13 12 16,-13-13-16,13 27 0,0-27 0,-13 0 0,0 14 15,13-14-15,-13 14 0,27 52 16,-14-66-16,0 0 0,1 40 0,-1-39 0,-13-1 0,0 0 16,13 0-16,0 0 0,1 14 0,-14-14 0,0 0 15,13-13-15,-13 14 0,13 12 0,0-13 0,-13 1 16,13-14-16,-13 26 0,14-13 0,-14 0 0,26 14 15,-26-1-15,13 1 0,1-14 0,-1 14 0,0 25 0,0-38 16,0 12-16,1-13 0,-14 1 0,13 12 0,-13-13 0,26 27 16,-12-27-16,-1 0 0,-13 1 0,13-1 0,0 0 0,14 27 15,-27-27-15,13-13 0,-13 13 0,13 0 0,-13 1 0,40 12 16,-27-13-16,-13 1 16,27-1-16,-14 0 0,0-13 0,-13 13 0,27 14 15,-14-27-15,-13 13 0,13-13 0,0 0 0,-13 13 0,13-13 16,1 13-16,-1-13 0,-13 14 0,13-14 0,0 0 0,-13 13 15,14-13-15,-1 13 0,0-13 0,0 0 0,1 0 16,-14 13-16,0 1 0,13-14 0,0 0 16,-13 13-16,13-13 0,-13 13 15,13-13-15,1 0 0,-14 13 0,13-13 0,-13 13 0,13-13 16,0 0-16,-13 14 0,27-14 16,-14 0-16,0 0 0,14 0 0,-14 0 0,0 0 15,0 0-15,1 0 0,-1 0 0,0 0 16,0 0-16,-13-14 0,14 1 15,-14 0-15,13 13 0,0-13 0,0 0 0,0-14 16,-13 14-16,0 0 0,14-1 0,-1 14 0,-13-13 0,13-26 16,0 25-16,-13 1 0,14 13 0,-1-26 15,-13 12-15,13 1 0,-13 0 0,13 13 0,-13-13 0,0-14 0,14 14 0,12-27 16,-26 27-16,0 0 0,0 0 0,13-1 0,-13 1 0,13-53 16,-13 40-16,0 12 0,14-12 15,-1-27-15,-13 40 0,0 0 0,0-14 0,0 14 16,13-27-16,-13 14 0,0 12 0,0-12 0,0 13 0,0-14 15,0 1-15,0-1 0,0 14 0,0-13 0,0 12 0,0 1 16,0-26-16,0 12 0,0 1 0,0-1 0,0 14 16,0 0-16,0-14 0,0-12 0,0 25 0,0 1 15,0 0-15,0 0 0,-13-14 0,13 1 0,0-1 0,0 14 0,-13 13 16,13-13-16,-14-14 0,14 1 0,0 13 0,0-1 0,-13 1 16,13 0-16,0-13 0,0 12 0,-13-25 0,13 12 15,0 14-15,-13 0 0,13-14 0,-13 1 0,13-1 16,-14 14-16,14-13 0,0 12 0,-13-12 0,13 13 0,0-1 15,-13 1-15,0 0 0,13 0 0,0 0 0,-14-1 0,14-12 16,-13 26-16,13-13 0,-13-1 0,0 1 0,13 0 0,-14-40 16,1 53-16,13-13 0,0 0 0,-13 13 0,0-27 0,0 1 15,-1 12-15,14 1 0,0 0 0,-13 13 0,13-13 0,-13 0 0,0-14 16,13 14-16,0 0 0,-14-1 0,14 1 0,-13 0 16,13 0-16,-13 13 0,13-14 0,0 1 0,-13 13 0,13-13 0,-13-13 15,-1 26-15,14-14 0,-13 1 16,0 13-16,13-13 0,-13 13 0,13-13 15,-14 13-15,14-14 0,-13 14 0,0 0 16,13-13-16,-13 13 0,-1 0 16,14-13-16,-13 13 15,0 0-15,0 0 16,0-13-16,-1 13 16,1 0-16,0 0 15,0 0-15,-1 0 0,1 0 0,0 0 16,0 0-16,-1 0 0,1 0 0,0 0 0,0 0 15,0 0-15,-1 13 0,1-13 0,0 0 0,-14 13 0,14-13 16,0 0-16,13 13 0,-13-13 0,13 14 0,-27-14 0,14 0 16,13 13-16,-13-13 0,0 0 0,-1 13 15,1-13-15,13 13 0,-13-13 0,0 0 0,-1 14 16,14-1-16,-13-13 0,13 13 0,-13-13 0,0 13 16,-1-13-16,14 13 0,-13-13 0,13 14 0,-13-14 0,13 13 15,-26-13-15,26 13 0,-14-13 0,1 0 0,13 13 0,-13-13 16,13 14-16,-13-14 0,-1 0 0,14 13 0,-13-13 15,13 13 17,-13-13-32,0 0 0,13 13 15,0 1-15,-13-1 0,-1-13 0,14 13 16,-13-13-16,13 13 0,-13 0 0,0-13 16,13 14-16,-14-1 0,1 0 15,13 0-15,0 1 0,-13-14 0,13 13 16</inkml:trace>
  <inkml:trace contextRef="#ctx0" brushRef="#br0" timeOffset="-193986.01">24990 10014 0,'13'0'125,"0"0"-125,1 0 0,-1 0 0,0 0 0,0 0 15,0 0-15,14 0 0,-14 0 0,0 0 16,1 0-16,-14-13 0,13 13 0,27-13 0,-27 13 16,0 0-16,-13-13 0,26 13 0,-12-13 0,-1 13 0,0 0 15,0 0-15,-13-14 0,14 14 0,25-13 16,-39 0-16,14 13 0,-1 0 0,26-13 0,-25 13 16,-1 0-16,-13-14 0,13 14 0,0 0 0,1-13 0,-1 13 0,40-13 15,-27 13-15,-13 0 0,1 0 0,-1 0 0,13-13 16,-12 13-16,-1 0 0,0 0 0,0 0 203,-26 0-109,0 0-79,0 0-15,13 13 0,-14-13 0,1 0 0,0 0 16,13 13-16,-27-13 0,27 13 0,-13-13 0,0 0 0,0 0 16,0 0-16,-14 0 0,14 0 0,13 14 0,-13-14 15,-1 0-15,-25 0 0,25 0 0,1 0 16,0 0-16,13 13 0,-53-13 0,40 0 15,-14 0-15,1 0 0,13 0 0,-1 0 0,1 0 16,0 13-16,0-13 0,0 0 0,-27 13 16,27-13-16,-1 0 0,1 0 0,13 14 15,-13-14-15,26 0 172,0 0-156,1 0-16,-1 0 0,27 0 0,-27 0 0,-13 13 0,13-13 15,13 0-15,-12 0 0,39 13 0,-40-13 0,0 0 0,14 0 16,-14 0-16,13 13 0,-13-13 0,40 0 16,-26 0-16,-14 0 0,0 0 0,27 0 15,-27 0-15,0 0 0,1 0 0,-1 0 0,0 0 16,0 0-16,1 0 16,-1 0-16,0 0 0,-13 13 93,-13-13-77,0 0-16,-1 0 0,1 0 0,0 14 0,0-14 0,-1 0 16,1 0-16,-26 0 0,25 13 0,1-13 0,0 0 0,0 13 0,-1-13 15,1 0-15,-53 0 0,40 13 0,-1-13 16,14 0-16,-14 0 0,-12 0 0,25 0 15,1 0-15,13 14 0,-26-14 0,-1 0 0,14 0 0,0 0 16,0 0-16,-1 0 0,1 0 0,26 0 94,1 0-94,-1 0 15,0 0-15,0 0 0,1 0 0,-14-14 0,13 14 0,13 0 16,-13 0-16,1 0 0,-1 0 0,0 0 0,0 0 0,1 0 16,39 0-16,-40 0 0,0 0 0,0 0 0,0 0 15,1 0-15,25 0 0,-25 0 0,-1 0 0,0 0 0,0 0 16,1 0-16,-1 0 0,0 0 0,0 0 16,0 0-16,1 0 15,-14 14 63,-14-14-78,1 0 0,0 0 0,-13 0 16,12 0-16,-12 0 0,13 0 0,-14 0 16,14 0-16,-14 0 0,14 0 0,0 0 0,0 0 0,0 0 0,-67 0 15,67 0-15,0 0 0,-14 0 0,-52 0 16,66 0-16,-1 0 0,-12 0 15,13 0-15,-1 0 0,14-14 79,14 14-64,-1 0-15,0 0 0,0 0 0,1 0 0,-1 0 16,0 0-16,0 0 0,1 0 0,12 0 0,27 0 0,-40 0 15,27 0-15,-27 0 0,14 0 0,78 27 16,-91-27-16,12 0 0,-13 13 0,40-13 16,-40 0-16</inkml:trace>
  <inkml:trace contextRef="#ctx0" brushRef="#br0" timeOffset="103453.28">20585 14288 0,'-14'0'0,"1"0"15,0 0-15,0 0 0,-1 0 16,1 0-16,0 0 0,13 13 16,-13-13-16,13 13 0,-13-13 0,13 13 15,-14-13-15,1 0 0,13 13 0,0 1 16,-13-14-16,13 13 0,-13-13 15,13 13-15,0 0 0,-14 1 0,1-14 0,13 13 0,-13-13 16,13 13-16,-13 0 0,-14 27 0,27-27 16,-13-13-16,13 13 0,-13 1 0,0 12 0,-1 1 15,1-14-15,13 0 0,-13 0 0,13 0 0,-27 54 16,14-54-16,13 0 0,0 14 0,-13-14 0,0 40 16,13-40-16,0 0 0,0 0 0,-14 14 0,1 12 15,13-25-15,-13-1 0,13 0 0,0 0 0,0 1 16,-13-1-16,13 0 0,0 0 0,-13 1 0,13-1 0,-14 13 15,14 1-15,-13-27 0,13 13 0,0 0 16,-13 27-16,13-27 0,0 0 0,0 1 16,0-1-16,0 0 0,0 0 0,0 0 0,0 1 0,0 25 15,0-25-15,0-1 0,0 0 0,0 14 16,0-14-16,0 0 0,0 0 0,0 14 16,0-14-16,0 0 0,0 0 0,0 1 15,0-1-15,0 13 0,0-12 0,0-1 0,0 0 16,0 0-16,0 0 0,0 1 0,13-1 0,-13 0 0,0 0 15,13 1-15,1-1 0,-14 0 0,13 13 0,-13-12 0,13-14 0,-13 26 16,13-13-16,0 1 0,14 25 0,-27-25 0,13-14 0,-13 13 16,13 0-16,1 0 0,-14 0 0,13 1 0,13 25 15,-12-25-15,-14-1 0,13-13 0,0 26 0,27 14 16,-40-27-16,13-13 0,-13 13 0,13 1 0,0-1 0,27 13 16,-13 1-16,-14-14 0,40 27 0,-14-27 15,-39 0-15,14 0 0,12 1 0,-13-14 0,14 13 0,39 27 16,-40-27-16,1 0 0,-14-13 0,13 13 0,1-13 0,52 40 15,-52-27-15,-14-13 0,27 13 0,-14 1 16,27-1-16,-40-13 0,1 13 0,12-13 0,-13 13 16,27 1-16,-27-14 0,-13 13 0,13-13 0,1 0 15,25 13-15,-26-13 0,1 13 0,-1-13 0,0 13 0,0-13 16,14 0-16,-14 0 0,0 14 0,1-14 0,-1 0 16,0 0-16,0 0 0,0 0 0,1 13 0,-1-13 0,0 0 15,0 0-15,1 0 0,-1 0 16,0 0-16,0 0 0,1 0 0,-14-13 15,13 13-15,0-14 0,-13 1 0,13 13 0,0-13 16,1 13-16,-1 0 0,0-13 0,0 0 0,1-1 0,-1 14 16,-13-13-16,13 13 0,0 0 0,1 0 0,-1-26 15,0 26-15,0-14 0,0 1 0,1 13 0,-14-13 0,13 13 16,-13-13-16,13 13 0,0-14 0,-13 1 0,14 13 16,-14-13-16,13 13 0,-13-13 0,13 13 0,0-13 0,-13-1 0,14 1 15,-1 0-15,-13 0 0,26-1 0,-26 1 0,13 0 0,1-27 16,-14 27-16,0 0 0,13 0 0,0 13 0,-13-27 0,13 1 0,-13-27 15,14 40-15,-14-1 0,0-12 0,0 13 0,13-27 16,0 27-16,-13-14 0,0 14 0,0-13 0,13 12 0,-13 1 16,13-27-16,1 1 0,-14 25 0,13 1 0,-13 0 0,0 0 0,13-14 15,-13 1-15,27-1 0,-27-12 0,0 26 0,13-14 0,-13-13 16,0 27-16,13-40 0,0 40 0,-13-13 0,0 12 16,0-25-16,0 25 0,14-52 0,-14 53 0,0-13 0,0-1 15,0 1-15,0-1 0,0-65 0,0 78 0,0-25 16,0-14-16,0 26 0,0-12 0,0 25 15,0-12-15,0-1 0,-14 1 0,1-14 0,13 27 16,0 0-16,0 0 0,-13-14 0,13 14 0,-13-40 0,13 40 16,0 0-16,-14-1 0,1 14 0,13-13 0,-26-40 15,26 40-15,-14 13 0,1-13 0,13-14 0,-13 27 0,-13-39 16,12 25-16,14 1 0,-13 13 0,0-13 0,0 0 0,-14-14 16,14 14-16,0 0 0,0 0 0,-1-1 0,1 1 15,-13 13-15,26-13 0,-14 0 0,1 13 0,0-14 0,0 14 0,-14-13 16,14 13-16,13-13 0,-13 13 0,0-13 0,-14 13 15,14-14-15,0 14 0,-1 0 0,1 0 0,13-13 0,-26 13 16,-1 0-16,1-13 0,13 13 0,13-13 0,-14 13 0,-12 0 0,-1 0 16,14 0-16,13-13 0,-13 13 0</inkml:trace>
  <inkml:trace contextRef="#ctx0" brushRef="#br0" timeOffset="-178120.97">24130 8123 0,'0'-14'16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9T06:34:25.8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3440 5477 0,'0'13'31,"0"0"-15,0 1-16,0-1 0,0 0 0,0 0 0,0 0 0,0 1 15,0-1-15,0 0 0,0 14 0,0-14 0,0 0 16,0 0-16,0 1 0,0-1 0,0 0 0,13 40 16,-13-40-16,0 0 0,0 1 0,0-1 0,13 40 15,-13-40-15,0 0 0,0 0 0,0 1 0,0-1 0,0 13 0,0 27 16,0-40-16,0 1 0,0-1 0,0 0 0,-13-13 0,13 53 0,0 13 16,0-53-16,0 1 0,0-1 0,0 0 0,0 80 15,0-80-15,0 0 0,0 0 0,0 1 0,0-1 0,0 0 0,0 0 0,0 67 16,0-67-16,0 0 0,0 0 0,0 1 0,0-1 0,0 13 0,0 1 15,0-14-15,0 0 0,0 1 0,0-1 0,13 0 0,-13 0 0,0 0 0,0 14 0,0-1 16,0-12-16,0-1 0,13 0 0,-13 0 0,0 0 0,0 1 0,0-1 0,0 13 0,0-12 0,13 91 16,-13-91-16,0-1 0,0 13 0,0 80 15,0-93-15,0 1 0,0-1 0,0 0 0,0 14 0,0-14 0,14-13 0,-14 26 0,0-13 16,0 133-16,0-133 0,0 0 0,0 1 0,0 12 0,0-13 16,13 106-16,-13-105 0,0 12 0,0-13 0,0 1 0,0-1 0,0 0 15,13 14-15,-13 118 0,0-132 0,0 1 16,0-1-16,0 0 0,0 80 0,0-80 0,0 0 0,0 0 15,0 0-15,0 14 0,0-14 0,0 40 0,0-40 0,0 1 0,0-1 0,0 0 16,0 0-16,0 0 0,0 14 0,0 66 0,0-67 0,0-13 0,0 0 0,0 14 16,0-14-16,0 0 0,0 1 0,0 12 0,0-13 0,0 133 0,0-133 0,0 13 15,0-12-15,0-1 0,0 13 0,0 14 0,0-27 0,0 1 0,13 25 0,1 41 0,-14-1 16,0-53-16,0-12 0,0-1 0,0 13 0,13 1 0,-13-14 0,0 0 0,13 133 16,-13-133-16,0 13 0,0-12 0,0 12 0,0-13 0,0 1 0,0-1 0,0 106 15,0-93-15,0-12 0,0-1 0,0 0 0,0 0 0,0 1 0,0 105 16,0-80-16,0-26 0,0 14 0,0-14 0,0 0 0,0 14 0,0-1 0,0 93 15,0-105-15,0 12 0,0 1 0,0-14 0,0 0 0,0 13 0,0-12 0,0-1 0,13 132 16,-13-131-16,0 12 0,14-13 0,-14 1 0,0-1 0,0 13 0,0-12 0,0-1 0,0 13 0,0-13 0,13 120 16,-13-120-16,0 0 0,13 0 0,-13 14 0,0-14 0,0 0 0,0 1 0,0-1 0,0 0 0,0 0 0,0 133 15,0-133-15,0 0 0,0 0 0,0 1 0,0-1 0,0 106 16,0-106-16,0 0 0,0 1 0,0-1 0,0 0 0,0 0 0,0 1 0,0-1 0,0 13 16,0 54-16,-13-54 0,13-13 0,0 1 0,0-1 0,0 0 0,0 0 0,0 0 15,0 1-15,0 12 0,-13 27 0,13-26 0,0-14 0,0 13 0,0-13 0,0 1 16,0-1-16,0 13 0,-14 93 0,14-105 0,0-1 0,0 0 0,-13 14 15,13-14-15,0 0 0,0 0 0,0 0 0,0 1 0,0 118 0,0-106 0,-13-12 16,13-1-16,0 13 0,0-12 0,0 12 0,-13 1 0,-1 92 0,14-106 16,-13 13-16,13-13 0,0 1 0,0-1 0,0 0 0,-26 93 0,26-93 0,0 14 15,0-14-15,-14 0 0,14 0 0,0 1 0,0-1 0,0 0 0,-13 53 16,13-53-16,0 1 0,0-1 0,0 0 0,-13 0 0,13 1 0,-13 91 16,13-91-16,0-1 0,0 0 0,-13-13 0,13 27 0,0-14 0,0 53 0,0-40 15,0-12-15,0-1 0,0 0 0,0 0 0,-14 14 0,14-14 0,0 0 0,0 27 0,-13-14 16,13-12-16,0 12 0,0-13 0,0 1 0,0-1 0,0 0 0,0 0 0,-13 40 15,13-40-15,0 14 0,0-14 0,-13 0 0,13 1 0,0 12 16,0 0-16,0-12 0,0-1 0,-14-13 0,14 13 0,0 0 0,0 1 0,0-1 0,0 40 16,0-40-16,0 0 0,0 0 0,-13 1 0,13-1 0,0 0 15,0 53-15,0-53 0,0 1 0,0-1 0,0 0 0,0 0 16,0 1-16,0 25 0,0-25 0,0-1 0,0 0 0,0 0 16,0 0-16,0 1 0,0-1 0,0 0 15,0 0-15,0 1 0,0-1 16,0 0-16,0 0 0,0 1 15,0-1-15,0 0 0,0 0 0,0 0 0,0 1 0,0-1 16,0 0-16,0 0 0,0 1 0,0-1 0,0 0 16,13-13-16,-13 13 0,0 1 0,0-1 0,14 0 15,-14 0-15,0 0 0,0 1 0,0-1 16,0 0-16,0 0 0,13-13 0,-13 14 0,0-1 16,0 0-16,0 0 0,0 0 0,0 1 15,-13-14 16,-1 0-31,14-14 0,0 1 0,0 0 16</inkml:trace>
  <inkml:trace contextRef="#ctx0" brushRef="#br0" timeOffset="1559.09">3413 15121 0,'0'13'0,"0"0"16,0 1-16,0-1 0,0 0 0,0 0 0,0 14 0,0-1 0,0-13 15,0 1-15,0-1 0,0 0 0,0 0 0,0 14 0,0-14 0,0 27 0,0-27 0,0 0 16,0 0-16,0 1 0,13 12 0,-13-13 0,0 1 0,0-1 0,0 53 16,0-53-16,0 0 0,0 1 0,0-1 0,0 0 0,0 0 0,0 1 15,0-1-15,0 0 0,0 0 0,0 0 0,0 1 0,0-1 16,0 0-16,0 0 0,0 1 0,0-1 0,0 0 0,0 0 15,-13 1-15,13-1 0,0 0 0,0 0 0,0 0 0,0 1 16,0-1-16,0 0 0,0 0 0,0 1 0,0-1 0,0 0 0,0 0 16,-13 1-16,13-1 0,0 0 0,0 0 0,0 0 0,0 1 0,0-1 0,-13-13 15,13 26-15,0-12 0,0-1 0,0 0 0,0 0 0,-14-13 0,14 13 0,0 1 16,-13-14-16,13 39 0,0-25 0,-13-14 0,13 13 0,0 0 0,0 0 16,-13 1-16,13-1 0,0 0 15,0 0-15,0 0 16,-13-13-16,13 14 0,0-1 0,-14-13 0,14 13 0,0 0 15,0 1-15,0-1 0,-13 0 0,13 0 0,0 1 16,0-1-16,0 0 0,-13-13 0,13 40 0,0-27 0,0 0 16,0 0-16,0 1 0,0-1 0,-13-13 0,13 26 0,0-12 0,0-1 15,0 0-15,0 0 0,-14-13 0,14 13 0,0 1 0,0-1 0,0 0 16,0 0 0,0 1-16,0-1 0,0 0 0,0 0 0,0 1 15,0-1-15,0 0 0,0 0 0,0 0 0,0 1 0,0-1 16,0 0-16,0 0 0,0 1 0,0-1 0,0 0 15,0 0-15,0 0 0,-13-13 0,13 14 16,0-1-16,0 0 16,0 0-16,0 1 15,0-1-15,0 0 0,0 0 0,0 1 16,0-1-16,0 0 0,0 0 0,0 0 0,0 1 0,0-1 16,0 0-16,0 0 0,0 27 0,0-27 0,0 1 0,0-1 15,0 0-15,0 0 0,0 40 0,0-40 0,0 1 0,0-1 16,0 0-16,0 0 0,0 0 0,0 1 0,13-1 0,-13 0 0,0 0 15,0 1-15,0-1 0,0 0 0,0 0 16,0 1-16,0-1 0,0 0 16,14-13-16,-14 13 0,0 0 0,0 1 0,0-1 15,0 0 48,13-13-48,-13 13-15,0 1 0,0-1 16,0 0-16,0 0 16,0 27-16,0-27 15,0 0-15,0 1 0,0-1 16,0 0-16</inkml:trace>
  <inkml:trace contextRef="#ctx0" brushRef="#br0" timeOffset="21076.23">7938 7713 0,'0'13'47,"0"0"-47,0 0 16,0 1-1,13-14 17,0 0-17,0 0 1,-13 13-16,13-13 0,1 0 0,-1 0 15,0 0-15,0 0 16,1 0 0,-14-13-16,13 13 15,-13-14-15,0 1 0,0 0 16,0 0-16,13 13 0,-13-14 16,-13 14 30,0 0-46,-1 0 0,1 0 16,0 0-16,0 0 16,-1 0-16,14 14 31,-13-14-31,13 13 0,0 0 0,-13 0 16,13 1-16,0-1 0,0 0 0,0 0 15,13-13 16,0 0-31,1 0 16,-1 0-16,-13-13 0,13 13 0,-13-13 0,13 13 0,1 0 16,-14-13-16</inkml:trace>
  <inkml:trace contextRef="#ctx0" brushRef="#br0" timeOffset="22894.15">8043 7766 0,'-13'0'15</inkml:trace>
  <inkml:trace contextRef="#ctx0" brushRef="#br0" timeOffset="23877">12118 5040 0,'0'14'31,"0"-1"-15,0 0-16,0 0 16,0 0-1,0 1 1,13-14 31,0 0-47,1 0 15,-14-14-15,13 14 0,0-13 0,0 13 16,-13-13-16,14 0 0,-1 13 16,-13-13-16,0-1 31,0 1-16,0 0-15</inkml:trace>
  <inkml:trace contextRef="#ctx0" brushRef="#br0" timeOffset="24086.87">12131 5040 0,'0'53'15,"0"-40"-15,0 1 16,0-1-16,0 0 0,0 0 0,0 1 16,13-14-16,-13 13 0,14-13 47,-1 0-32,0 0-15</inkml:trace>
  <inkml:trace contextRef="#ctx0" brushRef="#br0" timeOffset="24962.81">12171 5106 0,'0'14'15,"13"-14"48,-13-14-47,13 14-16,-13-13 0,14 13 15,-14-13-15,0 0 0,0 0 0,0-1 16,13 14-16,-13-13 0,0 0 15,0 0-15,0-1 16</inkml:trace>
  <inkml:trace contextRef="#ctx0" brushRef="#br0" timeOffset="26785.98">11853 6138 0,'14'0'32,"-1"0"-32,0 0 0,0 0 15,0 0 17,1 0-32,-1 0 0,0 0 15,-13 14-15,13-14 0,1 13 0,-1-13 16,0 0-16</inkml:trace>
  <inkml:trace contextRef="#ctx0" brushRef="#br0" timeOffset="27999.95">7289 8546 0,'13'0'16,"1"0"15,-1 0-31,-13 13 15,13-13-15,0 0 16,-13 13-16,14-13 31,-1 0-15</inkml:trace>
  <inkml:trace contextRef="#ctx0" brushRef="#br0" timeOffset="51573.09">15663 9234 0,'14'0'0,"-14"13"0,0 0 15,0 1-15,0-1 16,0 0-16,0 0 0,13 1 0,-13-1 15,0 0-15,0 0 0,0 0 0,0 1 0,0-1 16,0 0-16,0 0 0,13-13 0,-13 14 0,0-1 0,0 0 16,0 0-16,0 1 0,0-1 0,13 0 0,-13 0 0,0 0 15,0 1-15,13-14 0,-13 13 0,0 0 0,0 0 16,0 1-16,0-1 0,0 0 16,0 0-16,14-13 0,-14 14 0,0-1 62,0 0-46,0 0-16,0 0 15</inkml:trace>
  <inkml:trace contextRef="#ctx0" brushRef="#br0" timeOffset="52435.81">15663 9260 0,'14'0'46,"-1"0"-30,0 0-16,0 0 0,0 0 0,1 0 0,-1 0 16,13 0-16,-12 0 0,-1 0 0,0 0 0,0 0 0,1 0 0,-1 0 0,0 0 0,0 0 15,0 0-15,67 0 0,-67 0 0,0 0 0,1 0 0,-1 0 0,13 0 0,-13 0 0,1 0 0,12 0 0,-13 0 16,106 0-16,-105 0 0,-1 0 0,13 0 0,-12 0 0,12 0 0,-13 0 0,14 0 0,-14 0 16,0 0-16,14 0 0,52 0 0,-26 0 0,-27 0 0,-12 0 0,-1 0 0,13 0 0,1 0 0,-1 0 0,-13 0 15,1 0-15,12 0 0,1 0 0,105 0 0,-119 0 0,14 0 0,-1 0 0,0 0 0,1 0 0,-14 0 16,14 0-16,-1 0 0,14 0 0,-27 0 0,13 0 0,146 0 0,-145 0 0,13 0 0,-14 0 0,0 0 15,-12 0-15,12 0 0,1 14 0,52-14 0,-26 0 0,198 0 16,-224 0-16,-1 0 0,1 0 0,12 0 0,-12 0 0,13 0 0,158 0 0,-172 0 0,14 0 16,-13 0-16,-1 0 0,0 0 0,1 0 0,13 0 0,-27 0 0,13 0 0,1 0 0,105 0 0,-106 0 0,1 0 0,-1 0 15,1 0-15,-1 0 0,1 0 0,-1-14 0,-13 14 0,14 0 0,-1 0 0,14 0 0,132-26 16,-145 26-16,-1 0 0,-13 0 0,14 0 0,-14 0 0,13 0 0,-12-13 0,12 13 0,1 0 0,144-13 16,-157 13-16,-1 0 0,27 0 0,-14 0 0,-13 0 0,1 0 0,12 0 0,146 0 15,-159 0-15,14 0 0,-1 0 0,-13 0 0,1 0 0,25 0 0,-12 0 0,-14 0 0,0 0 0,146 0 16,-146 0-16,0 0 0,14 0 0,-14 0 0,27 0 0,-14 0 0,-13 0 0,1 0 0,131 0 15,-132 0-15,1 0 0,12 0 0,-13 0 0,14 13 0,39-13 16,-53 0-16,0 0 0</inkml:trace>
  <inkml:trace contextRef="#ctx0" brushRef="#br0" timeOffset="53702.64">15756 9657 0,'13'0'31,"0"0"-31,1 0 15,-1 0-15,0 0 0,0 0 0,1 0 0,52 0 0,-53 0 16,0 0-16,0 0 0,1 0 0,-1 0 0,0 0 0,14 0 0,78 0 0,-91 0 0,-1 0 16,13 0-16,-13 0 0,14 0 0,-14 0 0,14 0 0,-14 0 0,13 0 0,93 0 0,-79 0 0,-27 0 15,14 0-15,-1 0 0,-13 0 0,14 0 0,13 0 0,-27 0 0,27 0 0,26 0 0,185 0 16,-225 0-16,1 0 0,-1 0 0,1 0 0,-1 0 0,186-13 16,-186 13-16,1 0 0,-1 0 0,-12 0 0,25 0 0,-12 0 0,-1 0 0,1 0 0,-14 0 0,13 0 0,120-13 15,-106 13-15,-14 0 0,14-13 0,-27 13 0,27 0 0,-14 0 0,1 0 0,-14-14 0,13 14 0,199 0 16,-198 0-16,-14 0 0,0 0 0,27-13 0,-14 13 0,-13 0 0,1 0 0,171-13 15,-159 13-15,-12 0 0,-1 0 0,13 0 0,-13 0 0,1 0 0,-1 0 0,27 0 16,52 0-16,-79 0 0,1 0 0,-1 0 0,13 0 0,-12 0 0,-1 0 0,0 0 0,0 0 0,0 0 0,14 0 0,52 0 16,-52 0-16,-14 0 0,13 0 0,-12 0 0,-1 0 0,0 0 0,0 0 0,1 0 15,39 0-15,-40 0 0,0 0 0,0 0 0,0 0 0,1 0 16,-1 0-16,13 0 0,1 0 0,-14 0 0,0 0 0,1 0 16,-1 0-16,0 0 0,13-13 0,-12 13 0,-1 0 0,0 0 15,0 0-15,1 0 0,12 0 0,-13 0 0,0 0 0,1 0 16,-1 0-16,0 0 0,0 0 0,14-14 0,-14 14 0,0 0 15,1 0-15,-1 0 0,0 0 0,13 0 0,-12 0 0,-1 0 16,0 0-16,0 0 0,1 0 0,-1 0 0,0 0 0,0 0 0,1 0 16,-1 0-16,0 0 0,0 0 0,0 0 0,1 0 0,12 0 0,-13 0 15,1 0-15,-1 0 0,0 0 0,0 0 0,0 0 0,1 0 0,12 0 0,-13 0 16,1 0-16,-1 0 0,0 0 0,0 0 0,1 0 0,-1 0 0,0 0 0,0 0 0,27 0 16,-27 0-16,0 0 0,1 0 0,-1 0 0,0 0 0,0 14 0,1-14 0,12 0 15,-13 0-15,0 0 0,1 0 0,-1 0 0,0 0 0,0 0 16,1 0-16</inkml:trace>
  <inkml:trace contextRef="#ctx0" brushRef="#br0" timeOffset="63182.18">7289 10306 0,'0'13'31,"0"0"-15,0 0-16,0 0 15,0 1-15,0-1 0,0 0 0,0 0 16,0 1-16,0-1 15,0 0 1,0 0 0,0 1-16,0-1 0,0 0 15,0 0-15,0 0 0,0 1 16,0-1-16,0 0 0,0 0 16,0 1-16,0-1 15,0 0 1,0 0-1,0 0-15,0 1 16,0-1-16,0 0 16,0 0 77</inkml:trace>
  <inkml:trace contextRef="#ctx0" brushRef="#br0" timeOffset="64604.98">7236 10279 0,'14'0'46,"-1"0"-46,0 0 16,0 0-16,0 0 16,1 0-16,-1 0 0,0 0 0,0 0 0,1 0 15,-1 0-15,0 0 0,0 0 0,1 0 0,-1 0 0,0 0 16,0 0-16,0 0 0,1 0 0,-1 0 0,0 0 0,14 0 16,-14 0-16,0 0 0,0 0 0,1 0 0,-1 0 0,0 0 0,0 0 0,14 0 15,-14 0-15,0 0 0,0 0 0,1 0 0,-1 0 0,0 0 0,0 0 0,1 0 0,52-13 16,-53 13-16,0 0 0,0 0 0,1 0 0,-1 0 0,0 0 0,66 0 15,-65 0-15,-1 0 0,0 0 0,0 0 0,14 0 0,-14 0 0,0 0 0,14 0 0,-14 0 16,66 0-16,-65 0 0,-1 0 0,0 0 0,0 0 0,0 0 16,40 0-16,-39 0 0,-1 0 0,0 0 0,0 0 0,1 0 0,-1 0 0,0 0 15,0 0-15,27 0 0,-27 0 0,0 0 0,1 0 0,-1 0 0,0 0 16,0 0-16,0 0 0,14 0 0,-14 0 0,0 0 0,1 0 0,-1 0 16,0 0-16,0 0 0,1 0 0,38 0 0,-38 0 0,-1 0 0,0 0 0,14 0 15,-14 0-15,0 0 0,0 0 0,1 0 0,91 0 0,-91 0 16,-1 0-16,0 0 0,14 0 0,78 0 0,-91 0 15,-1 0-15,0 0 0,0 0 0,1 0 0,78 13 0,-79-13 0,1 0 16,-1 0-16,0 0 0,0 0 0,0 0 0,1 0 0,-1 0 0,53 0 0,-53 0 16,1 0-16,-1 0 0,0 0 0,0 0 0,0 0 0,1 0 0,-1 0 0,0 0 0,67 0 0,-67 0 15,0 0-15,0 0 0,0 0 0,1 0 0,-1 0 0,0 0 0,14 0 0,-14 0 0,0 0 0,40 0 0,-27 0 0,14 0 16,-27 0-16,1 0 0,12 0 0,-13 0 0,0 0 0,1 0 0,12 0 0,1 0 0,92 0 16,-106 0-16,0 0 0,14 0 0,-14 0 0,0 0 0,0 0 0,1 0 0,-1 0 0,0 0 0,119 13 15,-118-13-15,12 0 0,-13 0 0,14 0 0,-1 0 0,-13 0 0,80 0 16,-80 0-16,0 0 0,14 0 0,-14 0 0,0 0 0,1 0 0,65 14 15,-66-14-15,0 0 0,14 0 0,-14 0 0,14 0 0,-14 0 0,0 0 0,13 0 0,-12 0 0,-1 0 0,172 13 16,-158-13-16,-14 0 0,13 0 0,-13 0 0,14 0 16,-1 0-16,120 13 0,-120-13 0,-12 0 0,12 13 0,-13-13 0,1 0 0,12 0 0,0 0 15,-12 0-15,-1 0 0,93 0 0,-93 0 0,13 0 0,-12 0 0,12 0 0,1 0 0,-14 0 0,0 0 16,0 0-16,14 0 0,-14 0 0,106 0 0,-93 0 0,-12 0 0,12 0 16,1 0-16,-14 0 0,0 0 0,106 0 0,-106 0 0,1 0 0,12 0 0,0 0 15,-12 0-15,12 0 0,-13 0 0,146 0 0,-132 0 0,-14 0 0,0 0 16,14 0-16,-1 0 0,-13 0 0,0 0 0,1 0 0,12 0 0,106 0 0,-118 0 0,12 0 15,-13 0-15,1 0 0,-1 0 0,13 0 0,-12 0 0,12 0 0,93 0 0,-106 0 0,0 0 16,1 0-16,-1 0 0,13 0 0,1 0 0,-14 0 0,66 0 0,-65 0 0,12 0 16,-13 0-16,1 0 0,-1 0 0,0 0 0,0 0 0,1 0 0,52 0 15,-53 0-15,0 0 0,0 0 0,1 0 0,-1 0 0,0 0 0,0 0 0,0 0 0,54 0 16,-54 0-16,13 0 0,-12 0 0,-1 0 0,0 0 0,0 0 0,0 0 0,1 0 0,92 0 16,-93 0-16,13 0 0,-13 0 0,14 0 0,-14 0 0,14 0 0,78 0 15,-91 0-15,-1 0 0,0 0 0,0 0 0,1 0 0,-1 0 0,0 0 0,66 0 16,-65 0-16,-1 0 0,0 0 0,0 0 0,1 0 0,-1 0 0,0 0 0,0 0 0,0 0 0,67 0 15,-67 0-15,0 0 0,1 0 0,-1 0 0,0 0 0,0 0 0,40 0 16,-40 0-16,1 0 0,12 0 0,-13 0 0,1 0 0,-1 0 0,0 0 0,0 0 16,0 0-16,40 0 0,-26 0 0,-14 0 0,0 0 0,0 0 0,1 0 0,-1 0 0,0 0 15,0 0-15,1 0 0,-1 0 0,79 0 0,-78 0 0,-1 0 0,0 0 0,0 0 0,14 0 16,-14 0-16,53 0 0,-13 0 0,-40 0 0,1 0 0,-1 0 0,0 0 16,14 0-16,-14 0 0,0 0 0,0 0 0,80 0 0,-67 0 0,-12 0 0,12 0 0,-13 0 0,0 0 15,1 0-15,12 0 0,-13 0 0,1 0 0,91 0 0,-78 0 0,-14 0 0,0 0 0,14 0 0,-14 0 16,0 0-16,0 0 0,14 0 0,-14 0 0,0 0 0,106 13 0,-105-13 0,-1 0 0,13 0 0,-12 0 15,12 0-15,-13 0 0,14 0 0,-14 0 0,0 0 0,14 0 0,-1 0 0,93 14 0,-92-14 16,12 0-16,-25 0 0,25 0 0,-12 0 0,-14 0 0,106 0 0,-106 0 16,14 0-16,-1 0 0,-13 0 0,1 0 0,12 0 0,1 0 0,-14 0 0,0 0 0,146 0 15,-133 0-15,-13 0 0,1 0 0,12 0 0,1 0 0,-14 0 0,0 0 0,13 0 0,-12 0 0,12 0 0,106 0 16,-118 0-16,12 0 0,-13 0 0,1 0 0,12 0 0,-13 0 0,0 0 0,1 0 0,105-14 16,-106 14-16,0 0 0,14 0 0,-14 0 0,13 0 0,-12 0 0,12 0 0,-13 0 0,53 0 15,-39 0-15,-14 0 0,0 0 0,14 0 0,-14 0 0,-13-13 0,27 13 0,-14 0 0,40 0 16,-40 0-16,0 0 0,0 0 0,1 0 0,-1 0 0,0 0 15,0 0-15,1 0 0,-1 0 0,0 0 0,0 0 16,0 0-16,-13-13 0,14 13 0,-1 0 16,0 0-16,0 0 15,1 0-15,-1 0 0,0 0 0,0 0 16,0 0-16,1 0 0,-1 0 0,0 0 16,0 0-16,14 0 0,-14 0 0,0 0 15</inkml:trace>
  <inkml:trace contextRef="#ctx0" brushRef="#br0" timeOffset="66880.02">7236 10702 0,'14'0'218,"-1"0"-218,0 0 16,0 0-16,0 0 0,1 0 0,-1 0 0,13 0 16,-12 0-16,-1 0 0,0 0 0,0 0 0,1 0 0,-1 0 0,0 0 0,0 0 0,53 0 15,-39 0-15,-14 0 0,14 0 0,-14 0 0,0 0 0,0 0 0,0 0 0,1 0 0,105 0 16,-93 0-16,-13 0 0,1 0 0,12 0 0,-13 0 0,1 0 0,-1 0 0,13 0 0,1 0 0,-14 0 0,106 0 16,-106 0-16,14 0 0,-14 0 0,13 0 0,-12 0 0,-1 0 0,0 0 0,27 0 0,-27 0 0,13 0 0,107 0 15,-120 0-15,0 0 0,14 0 0,-1 0 0,-13 0 0,1 0 0,12 0 0,-13 0 0,0 0 0,120 14 16,-120-14-16,13 0 0,-12 0 0,12 0 0,-13 0 0,1 0 0,-1 0 0,0 0 0,14 0 0,118 0 15,-118 13-15,-14-13 0,13 0 0,1 0 0,-14 0 0,13 0 0,-12 0 16,-1 0-16,79 0 0,-78 0 0,12 0 0,-13 0 0,14 0 0,-14 0 0,0 0 0,0 0 0,14 0 16,-1 0-16,67 0 0,-80 0 0,0 0 0,1 0 0,-1 0 0,0 0 0,0 0 0,14 0 0,-14 0 15,0 0-15,1 0 0,78 0 0,-79 0 0,14 0 0,-14 0 0,0 0 0,0 0 0,1 0 16,-1 0-16,13 0 0,-12 0 0,91 0 0,-91 0 0,-1 0 0,0 0 0,0 0 16,1 0-16,-1 0 0,0 0 0,0 0 0,1 0 0,52 0 0,-40 0 0,-13 0 0,14 0 0,-14 0 15,0 0-15,1 0 0,-1 0 0,0 0 0,0 0 0,80 0 0,-80 0 0,0 0 0,1 0 16,-1 0-16,13 0 0,-13 0 0,14 0 0,-14 0 0,14 0 0,105 0 15,-119 0-15,14 0 0,-14 0 0,13 0 0,-13 0 0,146 0 16,-146 0-16,1 0 0,12 0 0,-13 0 0,1 0 0,12 0 0,-13 0 0,106 0 0,-105 0 16,-1 0-16,0 0 0,0 0 0,0 0 0,14 0 0,-14 0 0,0 0 0,14 0 0,-14 0 0,80 0 15,-67 0-15,-13 0 0,1 0 0,-1 0 0,13 0 0,-12 0 0,-1 0 0,0 0 0,0 0 0,0 0 0,120 0 16,-120 0-16,0 0 0,14 0 0,-14 0 0,13 0 0,-12-13 0,-1 13 0,13 0 0,93 0 16,-105 0-16,12-14 0,-13 14 0,0 0 0,14 0 0,-14 0 0,14 0 0,-14 0 0,66 0 15,-52 0-15,-14-13 0,0 13 0,14 0 0,12 0 0,-26 0 0,27 0 0,-27 0 16,106-13-16,-105 13 0,12 0 0,-13 0 0,14 0 0,-14 0 0,0 0 0,14 0 15,79 0-15,-93 0 0,0 0 0,0 0 0,14 0 0,-14 0 0,119-13 16,-118 13-16,-1 0 0,0 0 0,0 0 0,0 0 16,1 0-16,-1 0 0,66 0 0,-66 0 0,1 0 0,-1 0 0,0 0 15,0 0-15,1 0 0,39 0 0,-40 0 0,0 0 0,0 0 0,0 0 0,-13-14 16,14 14-16,-1 0 0,0 0 0,0 0 0,27 0 0,-27 0 0,1 0 0,-1 0 0,0 0 0,13 0 16,-12 0-16,-1 0 0,0 0 0,66 0 0,-65 0 0,-1 0 0,0 0 0,0 0 15,1 0-15,12 0 0,-13 0 0,1 0 0,-1 0 0,40 0 0,-27 0 0,-13 0 16,1 0-16,12 0 0,-13 0 0,1 0 0,12 0 0,-13 0 0,0 0 15,1 0-15,-1 0 0,0 0 0,0 0 0,1 0 0,-1 0 0,0 0 0,0 0 16,1 0-16,-1 0 0,0 0 0,0 0 0,0 0 16,1 0-16,-1 0 0,0 0 0,0 0 0,1 0 15,-1 0-15,0 0 0,0 0 0,1 0 0,-1 0 16,-13-13-16,13 13 0,0 0 0,0 0 0,1 0 0,-1 0 16,0 0-16,0 0 0,1 0 0,-1 0 0,0 0 0,0 0 15,0 0-15,1 0 0,-1 0 0,0 0 0,0 0 16,1 0-16,-1 0 0,0 0 0,0 0 0,1 0 0,-1 0 15,0 0-15,13 0 0,-26-13 0,14 13 0,-1 0 0,0 0 0,0 0 16,14 0-16,-1 0 0,-12 0 0,-1 0 0,0 0 0,0 0 0,0 0 16,1 0-16,12 0 0,1 0 0,-14 0 0,0 0 0,0 0 0,0 0 15,1 0-15,-1 0 0,27 0 0,-27 0 0,0 0 0,0 0 0,1 0 0,-1 0 16,0 0-16,0 0 0,0 0 0,14 0 0,-14 0 0,0 0 16,1 0-16,-1 0 0,0 0 0,0 0 0,1 0 0,-1 0 0,0 0 15,0 0-15,0 0 0,1 0 0,-1 0 0,13 0 0,14 0 0,-27 0 16,1 0-16,-1 0 0,0 0 0,0 0 0,14 0 0,-14 0 0,53 0 0,-53 0 0,1 0 15,-1 0-15,0 0 0,0 0 0,14 0 0,-14 0 0,0 0 0,40 0 16,-40 0-16,0 0 0,1 0 0,12 0 0,-13 0 0,1 0 0,12 0 0,-13 0 16,1 0-16,-14 13 0,13-13 0,0 0 0,0 0 0,0 0 0,1 0 0,12 13 15,-13-13-15,1 0 0,-1 0 0,0 0 0,0 0 0,1 0 0,-1 0 0,26 0 16,-25 0-16,-1 0 0,0 0 0,0 0 0,14 0 0,-14 0 0,0 0 0,0 0 0,1 14 0,-1-14 0,93 0 16,-93 0-16,0 0 0,14 0 0,-27 13 0,26-13 0,-13 0 0,80 13 15,-80-13-15,0 0 0,1 13 0,-1-13 0,0 0 0,0 0 0,1 0 0,-1 0 0,0 0 0,53 14 16,-53-14-16,1 0 0,-1 0 0,0 0 0,0 0 0,1 0 15,-1 13-15,13-13 0,-12 0 0,-1 0 0,0 0 0,-13 13 0,13-13 0,0 0 16,1 0-16,12 0 0,-13 0 0,1 0 0,-1 0 0,0 0 0,0 0 0,0 0 16,1 0-16,-1 0 0,27 0 0,-27 0 0,0 0 0,0 0 0,1 0 15,-1 0-15,0 0 0,40 0 0,-40 0 0,0 0 0,1 0 16,-1 0-16,0 0 0,0 0 0,1 0 0,-1 0 0,0 0 16,-13 13-16,13-13 0,14 0 0,-14 0 0,0 0 15,0 0-15,1 0 0,-14 14 0,26-14 0,-13 0 16,0 0-16,1 0 0,-14 13 0,13-13 0,27 0 0,-27 0 15,-13 13-15,13-13 0,0 0 0,1 0 0,-1 13 0,0-13 0,13 0 0,-12 0 16,-1 0-16,0 0 0,0 0 0,-13 13 0,14-13 0,-1 0 0,13 0 0,-12 0 16,-1 0-16,0 0 0,0 0 0,0 0 0,1 0 0,-14 14 0,26-14 15,-13 0-15,1 0 0,-1 0 16,0 0-16,0 0 16,1 0-16,-1 0 0,-13 13 0,13-13 15,0 0-15,0 0 0,1 0 0,-1 0 16,0 0-16,0 0 0,1 0 0,-1 0 15,0 0-15,0 0 0,1 0 16,-1 0-16,0 0 0,0 0 0,0 0 16,-13 13-16,14-13 0,-1 0 0,0 0 0,0 0 15,1 0-15,-1 0 0,13 0 0,-13 0 0,1 0 16,-1 0-16,0 0 0,0 0 0,1 0 0,-1 0 16,0 0-16,0 0 0,1 0 15,-1 0-15</inkml:trace>
  <inkml:trace contextRef="#ctx0" brushRef="#br0" timeOffset="70029.39">6244 10253 0,'27'0'15,"-14"0"-15,-13 13 0,13-13 16,0 0 0,1 0 15,-1 0-31,0 0 15,0 0-15,0 0 0,1 0 0,-1 0 16,0 0-16,0 0 0,1 0 16,-1 0-16,0 0 0,0 0 15,1 13-15,-1-13 16,0 0 0,-13 13-16,13-13 0,0 0 15,1 0-15,-1 0 0,0 0 16,0 0-16,1 0 0,-1 0 15,0 0-15,-13 14 0,13-14 0,1 0 16,-1 0-16,0 0 16,0 0-1,0 0-15,-13 13 0,14-13 0,-1 0 16,0 0-16,0 0 0,1 0 0,-1 0 16,0 0-16,0 0 0,0 0 0,1 0 15,-1 0-15,0 0 0,0 0 0,-13 13 313,0 0-298,0 0-15,0 1 0,0-1 0,0 0 0,-13-13 16,13 13-16,0 1 0,0-1 0,0 0 16,0 0-16,0 1 31,0-1-16,0 0-15,0 0 0,0 0 16,0 1-16,0-1 16,0 0-16,0 0 15,0 1 173,0-1-188,0 0 15,0 0-15,-13-13 188,0 0-172,-1 0-16,1 0 0,0 0 0,13 13 0,-13-13 15,0 0-15,-1 0 0,1 0 0,0 0 0,0 0 0,-1 0 16,1 0-16,0 0 0,0 0 0,0 0 0,-1 0 15,1 0-15,0 0 0,0 0 32,-1 0-32,1 0 15,0 0-15,13 14 0,-13-14 0,-1 0 0,1 0 16,0 0-16,0 0 0,0 0 0,-1 0 0,14 13 0,-13-13 0,0 0 16,0 0-16,-1 0 0,1 0 0,0 0 0,0 0 0,-1 0 15,1 0-15,0 0 0,0 0 125,0 0-109,-1 0-16,1 0 109,0 0-78,0 0-15,-1 0-16,1 0 16,0 0-16,0 0 0,-1 0 0,1 0 15,0 0-15,0 0 0,0 0 0,-1 0 0,1 0 0,0 0 16,0 0-16,-14 0 0,1 0 0,12 0 0,1 0 0,0 0 0,0 0 0,0 0 0,-1 0 0,1 0 16,-27 0-16,27 0 0,0 0 0,0 0 0,0 0 0,-1 0 15,14 13 1</inkml:trace>
  <inkml:trace contextRef="#ctx0" brushRef="#br0" timeOffset="71308.98">6826 10253 0,'13'0'47,"1"0"-31,-1 0-16,-13-14 0,0 1 15,13 13-15,-13-13 0,0 0 0,13 13 0,-13-14 0,0 1 16,14 13-16,-14-13 0,0 0 0,13 13 0,-13-13 0,13 13 0,-13-14 0,0 1 16,13 0-16,-13 0 0,14 13 0,-1 0 0,-13-14 0,13 14 15,-13-13-15,13 13 0,-13-13 0,0 0 0,13 13 0,1 0 16,-14-14-16,13 14 0,-13-13 0,13 13 16,-13-13-16,13 13 15,-13-13-15,14 13 141,-14 13-141,13 0 0,-13 0 15,13-13-15,-13 14 0,13-14 0,-13 13 0,14-13 0,-14 13 16,13-13-16,-13 13 0,13-13 0,-13 14 0,13-14 16,-13 13-16,0 0 0,13-13 0,1 0 15,-14 13-15,0 1 16,13-14-16,-13 13 0,0 0 0,13-13 0,-13 13 0,0 0 16,13-13-16,-13 14 0,0-1 0,14-13 0,-14 13 15,13-13-15,-13 13 0,13-13 16</inkml:trace>
  <inkml:trace contextRef="#ctx0" brushRef="#br0" timeOffset="74323.42">5913 9247 0,'14'0'16,"-1"0"-16,0 0 16,0 0-16,1 0 0,-1 0 0,0 0 15,0 0-15,0 0 0,1 0 0,-1 0 0,0 0 0,-13-13 16,13 13-16,1 0 0,-1 0 0,0 0 0,0 0 0,1 0 0,-1 0 0,0 0 16,0 0-16,0 0 0,1 0 0,-1 0 0,0-13 0,0 13 0,14 0 15,-14 0-15,0 0 0,1 0 0,-1 0 16,0 0-16,0 0 0,0 0 0,1 0 15,-1 0-15,0 0 0,0 0 0,1 0 16,-1 0-16,0 0 0,0 0 0,1 0 0,-14-13 0,13 13 0,0 0 16,0 0-16,0 0 0,1 0 0,-1 0 15,0 0-15,0 0 157,1 0-157,-1 0 0,0 0 0,0 0 15,1 0-15,-1 0 0,0 0 0,0 0 0,0 0 16,1 0-16,-1 0 0,0 0 0,-13 13 203,13-13-203,-13 13 16,0 0-16,0 0 0,0 1 0,0-1 15,0 0-15,14-13 0,-14 13 0,0 1 0,0-1 16,0 0-16,13-13 0,-13 13 0,0 0 0,0 1 15,0-1-15,0 0 0,0 0 0,0 1 16,0-1-16,0 0 16,0 0 46,0 1-62,0-1 0,0 0 16,0 0-16,0 0 15,0 1 79,0-1-94,0 0 16,0 0-16,0 1 0,0-1 15,0 0 1,-13-13 62,-1 0-78,14 13 0,-13-13 0,0 14 0,0-14 0,-1 0 16,1 0-16,13 13 0,-26-13 0,13 0 0,-1 0 15,1 0-15,0 0 0,13 13 0,-27-13 0,14 0 16,0 0-16,0 0 0,-1 0 0,1 0 16,0 0-16,0 0 0,0 0 0,13 13 0,-14-13 0,1 0 15,0 0-15,0 0 0,-1 0 0,1 0 16,0 0-16,0 0 0,-1 0 0,1 0 16,0 0-16,0 0 0,0 0 0,-1 0 15,1 0-15,0 0 0,0 0 0,-1 0 16,1 0-16,0 0 0,0 0 15,-1 0-15,1 0 0,0 0 0,0 0 0,0 0 16,-1 0-16,1 0 0,0 0 0,0 0 0,13 13 0,-14-13 0,1 0 16,0 0-16,-14 0 0,14 0 0,0 0 15,0 0-15,0 0 0,-1 0 0,14 14 157</inkml:trace>
  <inkml:trace contextRef="#ctx0" brushRef="#br0" timeOffset="76314.83">6773 9221 0,'14'0'109,"-1"0"-109,0 0 0,0 0 0,0 0 16,1 0-16,12 0 0,-13 0 0,1 0 0,12 0 0,-13 0 0,1 0 15,-1 0-15,0 0 0,53 0 0,-53 0 0,1 0 0,-1 0 0,0 0 0,0 0 0,1 0 0,-1 0 0,0 0 16,0 0-16,14 0 0,78 0 0,-91 0 0,-1 0 0,13-13 0,-12 13 0,-1 0 0,13 0 0,-12 0 16,12 0-16,-13 0 0,0 0 0,159-14 0,-158 14 0,-1-13 0,0 13 0,14 0 15,-1 0-15,1-13 0,-14 13 0,13 0 0,1 0 0,145-27 0,-146 27 0,1 0 0,-14 0 16,40-13-16,-14 13 0,-12-13 0,-14 13 0,159-13 0,-132 13 0,-14 0 0,14 0 0,-14-14 0,1 14 15,-1-13-15,14 13 0,-14 0 0,1 0 0,13-13 0,-1 13 0,160-13 0,-173 13 0,14 0 0,0-13 16,-14 13-16,14 0 0,-1-14 0,-12 14 0,13 0 0,-14 0 0,0 0 0,14 0 0,185-13 16,-199 13-16,14-13 0,-13 13 0,12 0 0,-12 0 0,-1 0 0,14 0 0,-14 0 0,1 0 0,-1-13 0,186 13 15,-186 0-15,14 0 0,-13 0 0,-1 0 0,-13 0 0,14 0 0,-1 0 0,1 0 0,145-14 16,-159 14-16,13 0 0,1-13 0,-1 13 0,1 0 0,-14 0 0,13 0 0,1 0 0,-1 0 0,-13 0 0,159-26 16,-145 26-16,-14 0 0,14 0 0,-1 0 0,1 0 0,-14 0 0,13-14 0,1 14 0,-1 0 0,1-13 0,78 0 15,-78 13-15,-1 0 0,1-13 0,-14 13 0,13 0 0,1-13 0,-14 13 0,14 0 0,-14 0 0,13-14 0,1 14 0,92-26 16,-93 26-16,-12-13 0,12 13 0,-13-14 0,14 14 0,-14 0 0,0 0 0,14 0 0,-14-13 0,0 13 0,27-13 15,79-14-15,-93 27 0,-13-13 0,1 13 0,-1-13 0,0 13 0,14 0 16,26-13-16,-40 13 0,-13-13 0,13 13 0,0 0 0,0 0 0,1 0 16,-14-14-16,26 14 0,-13 0 0,-13-13 0,14 13 0,-1 0 0,0 0 15,0 0-15,1 0 0,12-13 0,-13 13 0,0 0 0,1 0 0,-14-13 0,13 13 16,0 0-16,0-14 0,1 14 0,-1 0 0,40-13 0,-40 13 0,0 0 0,0 0 16,1-13-16,-1 13 0,0 0 0,40-13 0,-40 13 0,0-14 0,1 14 15,-1 0-15,0 0 0,0 0 0,14-13 0,-14 13 0,0 0 0,1 0 16,-14-13-16,13 13 0,0 0 0,0 0 281,0 0-281,1 0 16,-1 0-16,0 0 0,-13 13 0,13-13 0,1 0 0,-1 0 0,-13 13 0,66 14 15,-40-27-15,-12 0 0,-1 13 0,0-13 0,0 13 0,1-13 0,12 14 0,1-14 0,-14 13 0,132 13 16,-118-12-16,-1-14 0,1 13 0,-1-13 0,1 13 0,-1-13 0,0 13 0,1-13 0,-1 13 0,-12-13 0,158 40 16,-159-40-16,0 0 0,27 13 0,-27-13 0,0 14 0,14-14 0,-1 0 0,-13 0 0,14 13 0,-14-13 0,13 0 0,133 26 15,-132-12-15,-14-14 0,13 0 0,-12 13 0,12-13 0,-13 0 0,14 0 0,-1 0 0,120 26 16,-120-26-16,-13 0 0,1 13 0,12-13 0,-13 0 0,1 14 0,-1-14 0,26 0 0,-25 0 15,92 26-15,-80-26 0,0 0 0,-12 13 0,-1-13 0,0 0 0,0 14 0,1-14 0,12 0 0,-13 0 16,93 26-16,-79-13 0,-1 1 0,-13-14 0,0 0 0,14 0 0,-14 13 16,14-13-16,-27 13 0,13-13 0,93 13 0,-106 0 0,13-13 0,0 0 0,0 0 0,1 14 15,-1-14-15,0 0 0,53 13 0,-39 0 0,-14-13 0,13 13 16,-12-13-16,-1 0 0,27 0 0,-14 14 0,-13-14 0,0 13 0,1-13 16,-1 0-16,-13 13 0,26-13 0,-12 0 0,-1 0 0,66 27 0,-52-27 0,-27 13 15,13-13-15,0 0 0,0 0 0,1 13 0,-1-13 0,13 0 0,27 26 0,-26-26 0,-1 14 0,-13-1 16,1-13-16,-1 0 0,0 0 0,0 13 0,0-13 0,14 0 0,52 27 0,-65-27 15,12 13-15,-13-13 0,0 13 0,1-13 0,-1 13 0,0-13 0,0 0 0,53 13 0,-52 1 16,-1-14-16,-13 13 0,13-13 0,0 0 0,1 0 0,-1 0 0,66 26 16,-66-26-16,1 0 0,-1 0 0,0 0 0,0 14 0,1-14 15,-1 0-15,-13 13 0,13-13 0,0 0 0,1 0 0,-1 0 0,0 0 16,0 13-16,0-13 0,1 0 16,-28 0 202</inkml:trace>
  <inkml:trace contextRef="#ctx0" brushRef="#br0" timeOffset="88561.98">7236 11192 0,'14'0'78,"25"0"-78,-26 0 15,1 0-15,-1 0 0,0 0 0,0 0 0,1 0 0,-1 0 0,0 0 16,0 0-16,14 0 0,-14 0 0,0 0 0,0 0 0,1 0 0,-1 0 16,0 0-16,0 0 0,1 0 0,78 13 0,-65 0 0,-1-13 0,-13 0 0,1 0 0,12 0 0,-13 0 15,1 0-15,-1 0 0,13 0 0,1 0 0,158 27 0,-159-27 0,1 0 0,-1 0 16,1 0-16,-14 0 0,13 0 0,1 0 0,171 13 0,-171-13 0,-14 0 16,0 0-16,27 0 0,-14 0 0,-12 13 0,-1-13 0,13 0 0,67 0 0,-80 0 0,0 0 0,14 0 0,-14 0 0,0 0 15,14 0-15,-14 0 0,0 0 0,14 0 0,-14 0 0,0 0 0,0 0 0,80 0 0,-80 0 0,0 0 0,14 0 16,-14 0-16,14 0 0,-1 0 0,-13 0 0,0 0 0,54 0 0,-41 0 15,-13 0-15,1 0 0,-1 0 0,0 0 0,0 0 0,0 0 0,1 13 0,-1-13 0,13 0 0,67 0 16,-80 0-16,0 0 0,1 0 0,-1 0 0,13 0 0,-12 0 0,12 14 0,0-14 0,-12 0 0,78 0 16,-65 0-16,-14 0 0,0 0 0,14 0 0,-14 0 0,0 0 0,53 0 15,-53 0-15,1 0 0,-1 0 0,0 0 0,0 0 0,1 0 0,-1 0 0,0 0 0,0 0 0,27 0 16,-27 0-16,0 0 0,1 0 0,-1 0 0,0 0 0,0 0 0,1 0 0,-1 0 16,27 0-16,-27 0 0,0 0 0,0 0 0,0 0 0,1 0 0,-1 0 0,0 0 0,0 0 0,40 0 15,-26 0-15,-14 0 0,0 0 0,14 0 0,-14 0 0,0 0 0,0 0 0,1 0 0,39 0 16,-40 0-16,13 0 0,-13 0 0,14 0 0,-1 0 0,-12 0 0,-1 0 0,0 0 0,0 0 0,0 0 15,1 0-15,12-14 0,54 14 0,-54 0 0,-13-13 0,0 13 0,1 0 0,-1 0 0,0 0 0,0 0 16,1 0-16,65 0 0,-66 0 0,0 0 0,1 0 0,-1 0 0,13 0 0,-12 0 0,12-13 16,-13 13-16,0 0 0,54 0 0,-54 0 0,13 0 0,-12 0 0,-1 0 0,0 0 15,0-13-15,0 13 0,1 0 0,65 0 0,-66 0 0,14 0 0,-14 0 16,0 0-16,0 0 0,1 0 0,12 0 0,67-13 0,-80 13 0,0 0 0,0 0 0,14 0 0,-14 0 0,0 0 16,14 0-16,-14 0 0,0 0 0,1 0 0,12 0 0,106-14 0,-105 14 0,-14 0 0,0 0 15,14 0-15,-14 0 0,13 0 0,-12 0 0,-1 0 0,13 0 0,1 0 0,92 0 0,-106 0 16,0 0-16,14 0 0,-14 0 0,0 0 0,0 0 0,14 0 0,-14 0 0,0 0 0,106 0 0,-105 0 15,12 0-15,-13 0 0,0 14 0,1-14 0,-1 0 0,0 0 0,14 0 0,78 0 16,-91 0-16,12 0 0,-13 0 0,14 13 0,-14-13 0,0 0 0,1 0 0,-1 0 0,79 13 16,-65-13-16,-14 0 0,0 0 0,1 0 0,-1 0 0,0 0 0,13 0 0,-12 0 0,-1 0 0,0 0 0,80 0 15,-67 0-15,-13 0 0,1 0 0,12 0 0,-13 13 0,14-13 0,-14 0 0,13 0 0,-12 0 0,-1 0 0,80 13 16,-80-13-16,0 0 0,13 0 0,-12 0 0,-1 0 0,0 0 0,0 0 0,1 0 0,-1 0 0,0 0 0,0 0 0,80 0 16,-80 14-16,14-14 0,-14 0 0,0 0 0,0 0 0,0 0 0,1 0 0,-1 0 15,40 0-15,-40 0 0,14 0 0,-14 0 0,0 0 0,0 0 0,0 0 0,-13 13 16,67-13-16,-54 0 0,0 0 0,-13 13 0,13-13 0,1 0 0,-1 0 0,0 0 0,0 0 15,0 0-15,54 0 0,-54 0 0,0 13 0,0-13 0,1 0 0,12 0 0,0 0 0,-12 0 0,-1 0 16,0 0-16,0 0 0,14 0 0,105 14 0,-119-14 0,14 13 0,-14-13 0,0 0 0,14 0 16,-14 0-16,0 0 0,119 13 0,-105-13 0,-14 0 0,0 0 0,1 0 0,-1 0 15,0 0-15,13 0 0,1 0 0,79 13 0,-93-13 0,13 0 0,-12 0 16,-1 0-16,0 0 0,0 0 0,67 0 0,-67 0 0,0 0 0,0 0 16,1 0-16,-1 0 0,0 0 0,0 0 0,14 0 0,-1 0 0,-12 0 15,-1 0-15,0 0 0,0 0 0,0 0 0,1 0 0,12 0 0,-13 0 16,1 0-16,-1 0 0,0 0 0,0 0 0,1 0 0,-1 0 0,0 0 0,0 0 15,0 0-15,-13 14 0,14-14 0,-1 0 141</inkml:trace>
  <inkml:trace contextRef="#ctx0" brushRef="#br0" timeOffset="89115.01">15333 11007 0,'13'13'16,"-13"0"0,13-13-16,0 0 0,-13 13 0,14-13 15,-1 14-15,0-14 0,-13 13 0,13-13 16,-13 13-16,13-13 0,-13 13 0,14-13 0,-1 0 15,-13 13-15,13-13 0,-13 14 0,13-14 0,-13 13 0,14-13 0,-14 13 16,13-13-16,0 0 0,-13 13 0,13-13 0,-13 14 0,0-1 16,14-13-16,-14 13 0,13-13 0,-13 13 0,13-13 0,-13 14 0,13-1 15,-13 0-15,13-13 0,-13 13 0,14 0 0,-14 1 16,13-14-16,-13 13 0,13-13 0,-13 13 0,13-13 0,-13 13 16,-13-13 46,13 14-62,-13-14 0,13 13 0,-13-13 0,-1 0 0,1 0 16,13 13-16,-13-13 0,0 0 0,13 13 0,-13-13 0,-1 0 0,14 14 15,-13-14-15,0 0 0,13 13 0,-27 0 0,14-13 0,0 0 16,13 13-16,-13-13 0,-1 13 0,-12 1 0,26-1 16,-13-13-16,13 13 0,-13-13 0,-1 13 0,1 1 0,13-1 15,-13-13-15,13 13 31</inkml:trace>
  <inkml:trace contextRef="#ctx0" brushRef="#br0" timeOffset="90306.93">7514 10967 0,'-13'0'47,"13"13"-47,-13-13 0,13 13 0,-14-13 16,14 14-16,-13-14 0,13 13 0,-13-13 0,13 13 0,-13-13 0,0 0 15,13 13-15,-14-13 0,1 0 0,13 14 0,-13-14 0,0 0 16,13 13-16,-14-13 0,14 13 0,-13-13 0,0 0 0,0 13 15,-1-13-15,14 13 0,-13-13 0,0 0 0,0 14 16,13-1-16,-13-13 0,-1 13 0,1 0 0,0-13 0,0 27 16,-1-27-16,14 13 0,-13-13 0,13 13 0,-13-13 0,13 14 0,-13-14 0,13 13 0,-13 0 15,13 0-15,-14-13 0,14 13 47,14-13 78,-14 14-125,13-14 0,0 0 16,0 0-16,-13 13 0,13-13 0,1 0 0,-1 0 0,-13 13 0,26-13 15,-12 13-15,-1-13 0,0 0 0,0 14 0,0-14 0,1 0 0,-1 0 0,-13 13 0,66-13 16,-39 13-16,-14-13 0,0 0 0,0 0 0,0 0 0,27 13 16,-27-13-16,1 0 0,-14 14 0,13-14 0,0 0 0,0 0 0,1 0 0,-1 0 0,0 0 15,27 0-15,-27 0 0,0 0 0,0 0 0,1 0 16,-14 13-16,13-13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81EB6-F1FB-4C63-9C58-25F965C07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0CD40C-72CE-41AB-A6F9-D2161C582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536BF-D466-4C16-9B56-98F766717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17-Apr-20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FCE04-950C-48DC-A757-79DF47FE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07CEB-C54C-43B4-82AE-8B505219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0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0597A-C61E-42C3-96E3-C3CF2C9F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C2EFB8-AE8C-478B-A2E8-215FB1856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0F982-42F5-4EC1-A2D0-05B06677A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17-Apr-20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C1FC1-A7CE-4CF4-A7E3-60890D165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E02D7-6564-41DA-B74B-19D499D1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8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0B655A-6C60-41E4-9CC4-946AF6FDB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DDC38-F808-4ECB-B40F-B5513C31B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E5B87-13BB-4044-98C5-8C71971D1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17-Apr-20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D14D4-2A03-4DB0-928A-0530929A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E783D-9908-4A9C-A604-390EFD0E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2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45C4F-296F-4B6E-BC7B-7BB6F296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9621F-BC53-466A-ACC2-3CECAA1BF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4D698-CB34-44E1-822D-0EE64EE34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17-Apr-20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273EE-E7BA-43F3-81F8-9861FEC1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770A7-597D-45AD-A8F1-4C3F3CD49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6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CE7F-D3FB-45D9-9B9B-7F0E80C3A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B960E-C43D-48C1-959F-A3266C3FC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8C452-7E28-459D-95A3-E9F7F8E6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17-Apr-20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63733-DD44-4940-A41F-0E67AC673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BABF9-5F99-48ED-BD93-9C1B4124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9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A067-1CFC-4898-9FDC-A364E3CE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4ECD-C33C-4C2B-916A-60DC21495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A391C-08E7-4453-BE39-FF74D1E4E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47016-108C-4117-8CDA-C2AAFAA2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17-Apr-20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9CAEC-1203-451D-9192-09292E98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0DE80-0B7C-40F8-9DD4-EA166A7C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3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15B4-2290-48BE-B6B7-E1751E76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4E332-714F-4E1A-837C-475C3F64E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F10FE-D7A3-4F2C-91A3-22A1C3736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251199-FADA-4EEA-977E-3AF9DD0EDA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AE1B8C-7708-45E7-A3EB-154DCA130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F79699-AB95-4010-AC62-986939DF3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17-Apr-20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672BD8-9148-481C-8547-4E599CA3A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462D90-7FCA-4403-BCEB-32E35252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3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2934D-BE09-442B-946A-C60D8065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572539-41C6-459E-A4CB-3E5DE034E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17-Apr-20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2D6EF-A2BE-4888-99A9-AB27E49E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BB105E-19DE-4C44-BA36-B43381EB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90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58959D-F2B0-4DF3-BCF5-3AC10CFA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17-Apr-20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76F70-5EF2-494E-86A4-0A9C64256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F8C3A-B806-41E3-8F51-220820F4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16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0687-B6AB-41E4-9AB1-B071D5265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85557-FD96-49D4-B3E5-4F1D0FDE4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32C5DC-840C-425B-9E4E-BE9B7A497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5BA11-7401-48B3-97A1-410E128F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17-Apr-20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79B90-B969-4752-99A1-7F2AD3085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3EF79-4E63-4912-8655-460660CA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64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6CF8-2611-49D6-A398-19DEF34F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D2527-4FC4-40CD-84C0-705B70695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83068-1222-471C-B78D-AAC12B623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84A64-1374-4F15-A124-056C4A2D8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17-Apr-20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68F27-D2BB-4455-8C0F-CE796E2C4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0BE01-5BDD-42EC-9364-FF3C0C2A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8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A8F1FD-C4C4-4E78-B826-DA22F58E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41B5D-C6B2-401B-9A5A-30412569A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BA1DC-61AC-4442-BFBF-A8A6A58E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7D3C6-B661-42D3-9911-8182F647D9FF}" type="datetimeFigureOut">
              <a:rPr lang="en-US" smtClean="0"/>
              <a:t>17-Apr-20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8BDEB-CA4A-4C60-83A8-885AFBB14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91FD0-D0EE-45FC-8919-9A345B824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3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26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chart" Target="../charts/char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customXml" Target="../ink/ink10.xml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customXml" Target="../ink/ink14.xml"/><Relationship Id="rId4" Type="http://schemas.openxmlformats.org/officeDocument/2006/relationships/image" Target="../media/image3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customXml" Target="../ink/ink16.xml"/><Relationship Id="rId4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customXml" Target="../ink/ink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6E4C-C5CC-4B66-9D53-3146917F2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0013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en-US" dirty="0"/>
              <a:t>Spliceome dynamics during osteogenesis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D409B-4EF5-40EA-9651-1B6DFCF59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1937"/>
            <a:ext cx="9144000" cy="1655762"/>
          </a:xfrm>
        </p:spPr>
        <p:txBody>
          <a:bodyPr/>
          <a:lstStyle/>
          <a:p>
            <a:r>
              <a:rPr lang="en-US" dirty="0"/>
              <a:t>Part I: PSI measurement using RNA-Seq</a:t>
            </a:r>
          </a:p>
          <a:p>
            <a:r>
              <a:rPr lang="en-US" dirty="0"/>
              <a:t>Angel Liang</a:t>
            </a:r>
          </a:p>
          <a:p>
            <a:r>
              <a:rPr lang="en-US" dirty="0"/>
              <a:t>7/4/2020</a:t>
            </a:r>
          </a:p>
        </p:txBody>
      </p:sp>
    </p:spTree>
    <p:extLst>
      <p:ext uri="{BB962C8B-B14F-4D97-AF65-F5344CB8AC3E}">
        <p14:creationId xmlns:p14="http://schemas.microsoft.com/office/powerpoint/2010/main" val="76285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757238"/>
          </a:xfrm>
        </p:spPr>
        <p:txBody>
          <a:bodyPr/>
          <a:lstStyle/>
          <a:p>
            <a:r>
              <a:rPr lang="en-US" dirty="0"/>
              <a:t>CDF of </a:t>
            </a:r>
            <a:r>
              <a:rPr lang="el-GR" dirty="0"/>
              <a:t>Δ</a:t>
            </a:r>
            <a:r>
              <a:rPr lang="en-US" dirty="0"/>
              <a:t>PSI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F0E7A-8DD7-4F44-BC39-17E3DABD9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98" y="1403350"/>
            <a:ext cx="5395122" cy="532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F6B7C9-30A5-4D49-ACD3-15FC34A52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984" y="1403350"/>
            <a:ext cx="5466390" cy="52705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90BF58-EA42-4052-A016-1B8851F2E6F8}"/>
                  </a:ext>
                </a:extLst>
              </p14:cNvPr>
              <p14:cNvContentPartPr/>
              <p14:nvPr/>
            </p14:nvContentPartPr>
            <p14:xfrm>
              <a:off x="790560" y="2009880"/>
              <a:ext cx="9187200" cy="4843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90BF58-EA42-4052-A016-1B8851F2E6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1200" y="2000520"/>
                <a:ext cx="9205920" cy="48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1007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757238"/>
          </a:xfrm>
        </p:spPr>
        <p:txBody>
          <a:bodyPr>
            <a:noAutofit/>
          </a:bodyPr>
          <a:lstStyle/>
          <a:p>
            <a:r>
              <a:rPr lang="en-US" sz="3200" dirty="0"/>
              <a:t>Quality check: dependence of the no. of junctions/exons detected upon the sequencing depth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7348C-E463-423C-A390-33BF11CA4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63" y="1653540"/>
            <a:ext cx="5212115" cy="496824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9AFB74-083D-4D07-9820-73672B7B3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2076" y="3195110"/>
            <a:ext cx="4040825" cy="7572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C00000"/>
                </a:solidFill>
              </a:rPr>
              <a:t>PSI-Sigma mixes up values for each replicate. Order is different per LSV.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B4BFD3-BCDA-489A-8394-AEB0A8A70CBF}"/>
              </a:ext>
            </a:extLst>
          </p:cNvPr>
          <p:cNvSpPr txBox="1">
            <a:spLocks/>
          </p:cNvSpPr>
          <p:nvPr/>
        </p:nvSpPr>
        <p:spPr>
          <a:xfrm>
            <a:off x="2842495" y="1411832"/>
            <a:ext cx="1011050" cy="3219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7030A0"/>
                </a:solidFill>
              </a:rPr>
              <a:t>JUM</a:t>
            </a:r>
          </a:p>
        </p:txBody>
      </p:sp>
    </p:spTree>
    <p:extLst>
      <p:ext uri="{BB962C8B-B14F-4D97-AF65-F5344CB8AC3E}">
        <p14:creationId xmlns:p14="http://schemas.microsoft.com/office/powerpoint/2010/main" val="55786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15AF86-734E-444D-86F2-86A253E88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366" y="1043148"/>
            <a:ext cx="9373268" cy="5562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320"/>
            <a:ext cx="10515600" cy="757238"/>
          </a:xfrm>
        </p:spPr>
        <p:txBody>
          <a:bodyPr>
            <a:noAutofit/>
          </a:bodyPr>
          <a:lstStyle/>
          <a:p>
            <a:r>
              <a:rPr lang="en-US" sz="3200" dirty="0"/>
              <a:t>Quality check: are there more junctions or exons/gene with increasing junction count? </a:t>
            </a:r>
            <a:r>
              <a:rPr lang="en-US" sz="3200" b="1" dirty="0">
                <a:solidFill>
                  <a:srgbClr val="7030A0"/>
                </a:solidFill>
              </a:rPr>
              <a:t>(JUM)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069695-E4D9-480E-952B-7C7946263B4F}"/>
                  </a:ext>
                </a:extLst>
              </p14:cNvPr>
              <p14:cNvContentPartPr/>
              <p14:nvPr/>
            </p14:nvContentPartPr>
            <p14:xfrm>
              <a:off x="1376280" y="190440"/>
              <a:ext cx="9063360" cy="6505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069695-E4D9-480E-952B-7C7946263B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6920" y="181080"/>
                <a:ext cx="9082080" cy="652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311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320"/>
            <a:ext cx="10515600" cy="757238"/>
          </a:xfrm>
        </p:spPr>
        <p:txBody>
          <a:bodyPr>
            <a:noAutofit/>
          </a:bodyPr>
          <a:lstStyle/>
          <a:p>
            <a:r>
              <a:rPr lang="en-US" sz="3200" dirty="0"/>
              <a:t>Quality check: are there more junctions or exons/gene with increasing transcript length? </a:t>
            </a:r>
            <a:r>
              <a:rPr lang="en-US" sz="3200" b="1" dirty="0">
                <a:solidFill>
                  <a:srgbClr val="7030A0"/>
                </a:solidFill>
              </a:rPr>
              <a:t>(JUM)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57B2B-7155-4B23-9A0E-A1085A90E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475" y="1110505"/>
            <a:ext cx="9429049" cy="56001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36907FF-943B-4EA9-9290-0F293EF76FB9}"/>
                  </a:ext>
                </a:extLst>
              </p14:cNvPr>
              <p14:cNvContentPartPr/>
              <p14:nvPr/>
            </p14:nvContentPartPr>
            <p14:xfrm>
              <a:off x="1376280" y="219240"/>
              <a:ext cx="8825400" cy="6205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36907FF-943B-4EA9-9290-0F293EF76F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6920" y="209880"/>
                <a:ext cx="8844120" cy="622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4919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320"/>
            <a:ext cx="10515600" cy="757238"/>
          </a:xfrm>
        </p:spPr>
        <p:txBody>
          <a:bodyPr>
            <a:noAutofit/>
          </a:bodyPr>
          <a:lstStyle/>
          <a:p>
            <a:r>
              <a:rPr lang="en-US" sz="3200" dirty="0"/>
              <a:t>Quality check: are there more junctions or exons/gene with increasing transcript length? </a:t>
            </a:r>
            <a:r>
              <a:rPr lang="en-US" sz="3200" b="1" dirty="0">
                <a:solidFill>
                  <a:srgbClr val="C00000"/>
                </a:solidFill>
              </a:rPr>
              <a:t>(PSI-Sigma)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E091D-9901-4C42-BB62-C6CFD87CC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11" y="1160847"/>
            <a:ext cx="9092378" cy="54080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A3F55FE-01EF-440C-A269-5E2C446D16EA}"/>
                  </a:ext>
                </a:extLst>
              </p14:cNvPr>
              <p14:cNvContentPartPr/>
              <p14:nvPr/>
            </p14:nvContentPartPr>
            <p14:xfrm>
              <a:off x="3200400" y="219240"/>
              <a:ext cx="6005880" cy="1886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A3F55FE-01EF-440C-A269-5E2C446D16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1040" y="209880"/>
                <a:ext cx="6024600" cy="190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8055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9E44-FD41-4C37-BCAC-9F25BF4A4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245002"/>
            <a:ext cx="10515600" cy="998538"/>
          </a:xfrm>
        </p:spPr>
        <p:txBody>
          <a:bodyPr/>
          <a:lstStyle/>
          <a:p>
            <a:r>
              <a:rPr lang="en-US" dirty="0"/>
              <a:t>P/Q-value and </a:t>
            </a:r>
            <a:r>
              <a:rPr lang="el-GR" dirty="0"/>
              <a:t>Δ</a:t>
            </a:r>
            <a:r>
              <a:rPr lang="en-US" dirty="0"/>
              <a:t>PSI cutoff determination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7990E-A511-4F6F-9CCE-BD3AA89C6F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5650" y="1751104"/>
                <a:ext cx="4040825" cy="423731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Select cutoff based on:</a:t>
                </a:r>
              </a:p>
              <a:p>
                <a:pPr lvl="1"/>
                <a:r>
                  <a:rPr lang="en-US" dirty="0"/>
                  <a:t>Number of differential junctions/exons detected (see right)</a:t>
                </a:r>
              </a:p>
              <a:p>
                <a:pPr lvl="1"/>
                <a:r>
                  <a:rPr lang="en-US" dirty="0"/>
                  <a:t>Proportion of all junctions/exons filtered (based on CDFs)</a:t>
                </a:r>
              </a:p>
              <a:p>
                <a:pPr lvl="1"/>
                <a:r>
                  <a:rPr lang="en-US" dirty="0"/>
                  <a:t>Literature values</a:t>
                </a:r>
              </a:p>
              <a:p>
                <a:r>
                  <a:rPr lang="en-US" dirty="0"/>
                  <a:t>Therefore use cutoff parameters:</a:t>
                </a:r>
              </a:p>
              <a:p>
                <a:pPr lvl="1"/>
                <a:r>
                  <a:rPr lang="en-US" dirty="0"/>
                  <a:t>JUM: </a:t>
                </a:r>
              </a:p>
              <a:p>
                <a:pPr lvl="2"/>
                <a:r>
                  <a:rPr lang="en-US" dirty="0"/>
                  <a:t>Literature q-value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0.01</a:t>
                </a:r>
              </a:p>
              <a:p>
                <a:pPr lvl="2"/>
                <a:r>
                  <a:rPr lang="en-US" dirty="0"/>
                  <a:t>Literature </a:t>
                </a:r>
                <a:r>
                  <a:rPr lang="el-GR" dirty="0"/>
                  <a:t>Δ</a:t>
                </a:r>
                <a:r>
                  <a:rPr lang="en-US" dirty="0"/>
                  <a:t>PSI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0.10-0.15</a:t>
                </a:r>
              </a:p>
              <a:p>
                <a:pPr lvl="2"/>
                <a:r>
                  <a:rPr lang="en-US" dirty="0"/>
                  <a:t>We use a </a:t>
                </a:r>
                <a:r>
                  <a:rPr lang="el-GR" dirty="0"/>
                  <a:t>Δ</a:t>
                </a:r>
                <a:r>
                  <a:rPr lang="en-US" dirty="0"/>
                  <a:t>PSI of 0.15</a:t>
                </a:r>
              </a:p>
              <a:p>
                <a:pPr lvl="1"/>
                <a:r>
                  <a:rPr lang="en-US" dirty="0"/>
                  <a:t>PSI-Sigma:</a:t>
                </a:r>
              </a:p>
              <a:p>
                <a:pPr lvl="2"/>
                <a:r>
                  <a:rPr lang="en-US" dirty="0"/>
                  <a:t>Literature p-value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0.01</a:t>
                </a:r>
              </a:p>
              <a:p>
                <a:pPr lvl="2"/>
                <a:r>
                  <a:rPr lang="en-US" dirty="0"/>
                  <a:t>Literature </a:t>
                </a:r>
                <a:r>
                  <a:rPr lang="el-GR" dirty="0"/>
                  <a:t>Δ</a:t>
                </a:r>
                <a:r>
                  <a:rPr lang="en-US" dirty="0"/>
                  <a:t>PSI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0.10</a:t>
                </a:r>
              </a:p>
              <a:p>
                <a:pPr lvl="2"/>
                <a:r>
                  <a:rPr lang="en-US" dirty="0"/>
                  <a:t>This was used for our analyses</a:t>
                </a:r>
              </a:p>
              <a:p>
                <a:pPr lvl="2"/>
                <a:r>
                  <a:rPr lang="en-US" dirty="0"/>
                  <a:t>PSI-Sigma’s statistical model confers less sensitivity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7990E-A511-4F6F-9CCE-BD3AA89C6F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650" y="1751104"/>
                <a:ext cx="4040825" cy="4237319"/>
              </a:xfrm>
              <a:blipFill>
                <a:blip r:embed="rId2"/>
                <a:stretch>
                  <a:fillRect l="-1357" t="-2590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AFC2373-9145-42D2-A36F-8215CDE396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4422609"/>
              </p:ext>
            </p:extLst>
          </p:nvPr>
        </p:nvGraphicFramePr>
        <p:xfrm>
          <a:off x="6699250" y="138557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BB7C3153-819B-4A2F-AC2A-0A286FA9D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8147" y="1893570"/>
            <a:ext cx="3812362" cy="2235200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9B50E95-B0DC-4B70-9DE8-BDE1902A0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1655615"/>
              </p:ext>
            </p:extLst>
          </p:nvPr>
        </p:nvGraphicFramePr>
        <p:xfrm>
          <a:off x="5246120" y="4081305"/>
          <a:ext cx="6025131" cy="2531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D00E278-9208-43CC-9DDC-803E71A886E9}"/>
                  </a:ext>
                </a:extLst>
              </p14:cNvPr>
              <p14:cNvContentPartPr/>
              <p14:nvPr/>
            </p14:nvContentPartPr>
            <p14:xfrm>
              <a:off x="1509840" y="1452600"/>
              <a:ext cx="9311040" cy="451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00E278-9208-43CC-9DDC-803E71A886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00480" y="1443240"/>
                <a:ext cx="9329760" cy="452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806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C9E2-EE28-44BA-82BE-6AC5E4E3B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839" y="2606675"/>
            <a:ext cx="8732322" cy="1325563"/>
          </a:xfrm>
        </p:spPr>
        <p:txBody>
          <a:bodyPr/>
          <a:lstStyle/>
          <a:p>
            <a:pPr algn="ctr"/>
            <a:r>
              <a:rPr lang="en-US" dirty="0"/>
              <a:t>JUM junction structures: sometimes seem </a:t>
            </a:r>
            <a:r>
              <a:rPr lang="en-US" b="1" dirty="0"/>
              <a:t>too long</a:t>
            </a:r>
          </a:p>
        </p:txBody>
      </p:sp>
    </p:spTree>
    <p:extLst>
      <p:ext uri="{BB962C8B-B14F-4D97-AF65-F5344CB8AC3E}">
        <p14:creationId xmlns:p14="http://schemas.microsoft.com/office/powerpoint/2010/main" val="2864068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9E44-FD41-4C37-BCAC-9F25BF4A4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500"/>
            <a:ext cx="10515600" cy="687388"/>
          </a:xfrm>
        </p:spPr>
        <p:txBody>
          <a:bodyPr>
            <a:normAutofit/>
          </a:bodyPr>
          <a:lstStyle/>
          <a:p>
            <a:r>
              <a:rPr lang="en-US" sz="3600" dirty="0"/>
              <a:t>“Implausible” JUM junction: A3SS called in ATXN1L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4AFBA7-F78D-4090-9904-40BB7197A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75" y="1195388"/>
            <a:ext cx="9417050" cy="54269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438C80-35B6-4C83-8AC9-44D915228CEC}"/>
              </a:ext>
            </a:extLst>
          </p:cNvPr>
          <p:cNvCxnSpPr/>
          <p:nvPr/>
        </p:nvCxnSpPr>
        <p:spPr>
          <a:xfrm flipH="1">
            <a:off x="4025900" y="1809750"/>
            <a:ext cx="304800" cy="374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CB74E6-9AEF-4647-AF53-89FF47F7B4F9}"/>
              </a:ext>
            </a:extLst>
          </p:cNvPr>
          <p:cNvCxnSpPr/>
          <p:nvPr/>
        </p:nvCxnSpPr>
        <p:spPr>
          <a:xfrm flipH="1">
            <a:off x="2603500" y="2641600"/>
            <a:ext cx="304800" cy="374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2BEC24-B961-4903-9BC8-2E42980DAA8B}"/>
              </a:ext>
            </a:extLst>
          </p:cNvPr>
          <p:cNvCxnSpPr>
            <a:cxnSpLocks/>
          </p:cNvCxnSpPr>
          <p:nvPr/>
        </p:nvCxnSpPr>
        <p:spPr>
          <a:xfrm>
            <a:off x="2616200" y="2952750"/>
            <a:ext cx="0" cy="37782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BB1D1C-DC69-4720-983D-49F7247865CF}"/>
              </a:ext>
            </a:extLst>
          </p:cNvPr>
          <p:cNvCxnSpPr>
            <a:cxnSpLocks/>
          </p:cNvCxnSpPr>
          <p:nvPr/>
        </p:nvCxnSpPr>
        <p:spPr>
          <a:xfrm>
            <a:off x="1244600" y="6254750"/>
            <a:ext cx="9461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D03ADC-E01D-4923-A046-654222332548}"/>
              </a:ext>
            </a:extLst>
          </p:cNvPr>
          <p:cNvSpPr txBox="1"/>
          <p:nvPr/>
        </p:nvSpPr>
        <p:spPr>
          <a:xfrm>
            <a:off x="587377" y="6131639"/>
            <a:ext cx="1041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lncRNA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B95791-C8CB-41AC-8A33-26664FD16784}"/>
              </a:ext>
            </a:extLst>
          </p:cNvPr>
          <p:cNvCxnSpPr>
            <a:cxnSpLocks/>
          </p:cNvCxnSpPr>
          <p:nvPr/>
        </p:nvCxnSpPr>
        <p:spPr>
          <a:xfrm>
            <a:off x="5645150" y="2133600"/>
            <a:ext cx="0" cy="448873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992A7E9-006C-482B-95E2-740965A6DC04}"/>
                  </a:ext>
                </a:extLst>
              </p14:cNvPr>
              <p14:cNvContentPartPr/>
              <p14:nvPr/>
            </p14:nvContentPartPr>
            <p14:xfrm>
              <a:off x="1166760" y="1795320"/>
              <a:ext cx="6282000" cy="4629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992A7E9-006C-482B-95E2-740965A6D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7400" y="1785960"/>
                <a:ext cx="6300720" cy="46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2D6E32E-3378-42A8-AEAF-EC6D09F298B5}"/>
                  </a:ext>
                </a:extLst>
              </p14:cNvPr>
              <p14:cNvContentPartPr/>
              <p14:nvPr/>
            </p14:nvContentPartPr>
            <p14:xfrm>
              <a:off x="2362320" y="2081160"/>
              <a:ext cx="7063200" cy="4491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2D6E32E-3378-42A8-AEAF-EC6D09F298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2960" y="2071800"/>
                <a:ext cx="7081920" cy="451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8582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9E44-FD41-4C37-BCAC-9F25BF4A4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700"/>
            <a:ext cx="10515600" cy="928688"/>
          </a:xfrm>
        </p:spPr>
        <p:txBody>
          <a:bodyPr/>
          <a:lstStyle/>
          <a:p>
            <a:r>
              <a:rPr lang="en-US" sz="3600" dirty="0">
                <a:solidFill>
                  <a:prstClr val="black"/>
                </a:solidFill>
              </a:rPr>
              <a:t>“Implausible” JUM junction: Claimed A5SS in FHL1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4E2ECB-4BB6-44DD-8DD9-45603DDAA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84" y="1195388"/>
            <a:ext cx="11072032" cy="535077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75505D-C069-42E8-AE7D-F8EE024DB995}"/>
              </a:ext>
            </a:extLst>
          </p:cNvPr>
          <p:cNvCxnSpPr/>
          <p:nvPr/>
        </p:nvCxnSpPr>
        <p:spPr>
          <a:xfrm flipH="1">
            <a:off x="7696200" y="2025650"/>
            <a:ext cx="304800" cy="374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072814-C324-4D4C-B274-9D403C98A799}"/>
              </a:ext>
            </a:extLst>
          </p:cNvPr>
          <p:cNvCxnSpPr/>
          <p:nvPr/>
        </p:nvCxnSpPr>
        <p:spPr>
          <a:xfrm flipH="1">
            <a:off x="7848600" y="3696149"/>
            <a:ext cx="304800" cy="374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20F23F-A9EF-463D-BC42-CA010F1127EE}"/>
              </a:ext>
            </a:extLst>
          </p:cNvPr>
          <p:cNvCxnSpPr/>
          <p:nvPr/>
        </p:nvCxnSpPr>
        <p:spPr>
          <a:xfrm flipH="1">
            <a:off x="7905750" y="4381500"/>
            <a:ext cx="304800" cy="374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B424865-D05D-4D23-9378-4FC2F352AACD}"/>
                  </a:ext>
                </a:extLst>
              </p14:cNvPr>
              <p14:cNvContentPartPr/>
              <p14:nvPr/>
            </p14:nvContentPartPr>
            <p14:xfrm>
              <a:off x="2933640" y="1843200"/>
              <a:ext cx="7058520" cy="4710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B424865-D05D-4D23-9378-4FC2F352AA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24280" y="1833840"/>
                <a:ext cx="7077240" cy="472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1605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9E44-FD41-4C37-BCAC-9F25BF4A4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475"/>
            <a:ext cx="10515600" cy="1325563"/>
          </a:xfrm>
        </p:spPr>
        <p:txBody>
          <a:bodyPr/>
          <a:lstStyle/>
          <a:p>
            <a:r>
              <a:rPr lang="en-US" dirty="0"/>
              <a:t>JUM junction structures: sometimes seems to be “wrong”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7990E-A511-4F6F-9CCE-BD3AA89C6F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1375"/>
                <a:ext cx="10515600" cy="454342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Some junction structures implied excessively long differential regions</a:t>
                </a:r>
              </a:p>
              <a:p>
                <a:r>
                  <a:rPr lang="en-US" dirty="0"/>
                  <a:t>Further examination revealed:</a:t>
                </a:r>
              </a:p>
              <a:p>
                <a:pPr lvl="1"/>
                <a:r>
                  <a:rPr lang="en-US" dirty="0"/>
                  <a:t>some annotations are indeed wrong, while, </a:t>
                </a:r>
              </a:p>
              <a:p>
                <a:pPr lvl="1"/>
                <a:r>
                  <a:rPr lang="en-US" dirty="0"/>
                  <a:t>some junctions pertain to non-coding/chimeric/readthrough/fusion transcripts</a:t>
                </a:r>
              </a:p>
              <a:p>
                <a:r>
                  <a:rPr lang="en-US" dirty="0"/>
                  <a:t>Filtered out using the “plausible junction rule”: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Length of junction structure &lt; Length of longest annotated isoform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Length of differential region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11555nt (the length of the longest exon known)</a:t>
                </a:r>
              </a:p>
              <a:p>
                <a:pPr lvl="1"/>
                <a:r>
                  <a:rPr lang="en-US" dirty="0"/>
                  <a:t>junctions pertain to chimeric/readthrough/fusion transcripts</a:t>
                </a:r>
              </a:p>
              <a:p>
                <a:r>
                  <a:rPr lang="en-US" dirty="0"/>
                  <a:t>These “plausible” junctions are expected to be more relevant to protein-centric analysis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7990E-A511-4F6F-9CCE-BD3AA89C6F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1375"/>
                <a:ext cx="10515600" cy="4543425"/>
              </a:xfrm>
              <a:blipFill>
                <a:blip r:embed="rId2"/>
                <a:stretch>
                  <a:fillRect l="-928" t="-2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3CCA87-7CF8-4479-A275-0E144D61CDBE}"/>
                  </a:ext>
                </a:extLst>
              </p14:cNvPr>
              <p14:cNvContentPartPr/>
              <p14:nvPr/>
            </p14:nvContentPartPr>
            <p14:xfrm>
              <a:off x="1933560" y="3648240"/>
              <a:ext cx="7558560" cy="1386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3CCA87-7CF8-4479-A275-0E144D61CD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4200" y="3638880"/>
                <a:ext cx="7577280" cy="140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098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0075"/>
            <a:ext cx="10515600" cy="904875"/>
          </a:xfrm>
        </p:spPr>
        <p:txBody>
          <a:bodyPr/>
          <a:lstStyle/>
          <a:p>
            <a:r>
              <a:rPr lang="en-US" dirty="0"/>
              <a:t>Overview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49A8A-1D29-448B-BF5E-70D0A2742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301"/>
            <a:ext cx="10515600" cy="4057650"/>
          </a:xfrm>
        </p:spPr>
        <p:txBody>
          <a:bodyPr>
            <a:normAutofit/>
          </a:bodyPr>
          <a:lstStyle/>
          <a:p>
            <a:r>
              <a:rPr lang="en-US" dirty="0"/>
              <a:t>RNA-Seq, hMSC-TERT4 cells induced to differentiate into osteoblasts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PGNEXUS data: 8 timepoints, PAIRED end (2 x 75bp), ~45M reads/sample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>
                <a:solidFill>
                  <a:srgbClr val="FF0000"/>
                </a:solidFill>
              </a:rPr>
              <a:t>2019 Rauch data: 6 timepoints, SINGLE end (1 x 50bp), ~20M reads/sample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C76A79-E239-4CFA-A348-298998227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0044" y="3076574"/>
            <a:ext cx="8091911" cy="249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24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/>
          </a:bodyPr>
          <a:lstStyle/>
          <a:p>
            <a:r>
              <a:rPr lang="en-US" sz="3600" dirty="0"/>
              <a:t>JUM junction structures detected/gene - constitutive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8D1C35-F24E-4739-9255-EDF4FB658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179" y="1266637"/>
            <a:ext cx="9693642" cy="535364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1A29A2F-137B-45C1-AB8E-6F9758B50CA5}"/>
              </a:ext>
            </a:extLst>
          </p:cNvPr>
          <p:cNvGrpSpPr/>
          <p:nvPr/>
        </p:nvGrpSpPr>
        <p:grpSpPr>
          <a:xfrm>
            <a:off x="2419350" y="1543050"/>
            <a:ext cx="425450" cy="2262992"/>
            <a:chOff x="2419350" y="1543050"/>
            <a:chExt cx="425450" cy="226299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F41D44A-584D-4ABD-A80A-5D8960152DAF}"/>
                </a:ext>
              </a:extLst>
            </p:cNvPr>
            <p:cNvCxnSpPr/>
            <p:nvPr/>
          </p:nvCxnSpPr>
          <p:spPr>
            <a:xfrm flipV="1">
              <a:off x="2419350" y="1543050"/>
              <a:ext cx="0" cy="114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9ADFAC-042D-437E-BA54-A763D4074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350" y="1543050"/>
              <a:ext cx="4254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FA82E9E-E5C9-4F83-B6B6-DA0250CEBA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4800" y="1543050"/>
              <a:ext cx="0" cy="22629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BE248F7-BDF7-42E9-8AC0-3E57FC04597A}"/>
              </a:ext>
            </a:extLst>
          </p:cNvPr>
          <p:cNvSpPr txBox="1"/>
          <p:nvPr/>
        </p:nvSpPr>
        <p:spPr>
          <a:xfrm>
            <a:off x="2844799" y="2355285"/>
            <a:ext cx="3294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Global average: 1.828 unique junction structures/gene.</a:t>
            </a:r>
          </a:p>
          <a:p>
            <a:r>
              <a:rPr lang="en-US" sz="1000" dirty="0"/>
              <a:t>Ratio #1/#2: 2.057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7BD3962-030D-4E34-A8EC-85F8DA942BC0}"/>
                  </a:ext>
                </a:extLst>
              </p14:cNvPr>
              <p14:cNvContentPartPr/>
              <p14:nvPr/>
            </p14:nvContentPartPr>
            <p14:xfrm>
              <a:off x="1190520" y="928800"/>
              <a:ext cx="9263520" cy="5820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7BD3962-030D-4E34-A8EC-85F8DA942B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1160" y="919440"/>
                <a:ext cx="9282240" cy="58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611BBEF-E232-439E-A163-C6500C335081}"/>
                  </a:ext>
                </a:extLst>
              </p14:cNvPr>
              <p14:cNvContentPartPr/>
              <p14:nvPr/>
            </p14:nvContentPartPr>
            <p14:xfrm>
              <a:off x="3714840" y="2386080"/>
              <a:ext cx="352800" cy="190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611BBEF-E232-439E-A163-C6500C3350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5480" y="2376720"/>
                <a:ext cx="371520" cy="20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1178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97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JUM junction structures detected/gene – differential (all)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D2323E-6FCA-47BA-B9AA-610BC631E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38" y="1222910"/>
            <a:ext cx="9982924" cy="552872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57FCC0-2392-48B9-B24C-650175E994B3}"/>
              </a:ext>
            </a:extLst>
          </p:cNvPr>
          <p:cNvGrpSpPr/>
          <p:nvPr/>
        </p:nvGrpSpPr>
        <p:grpSpPr>
          <a:xfrm>
            <a:off x="2264971" y="1537113"/>
            <a:ext cx="425450" cy="4198669"/>
            <a:chOff x="2419350" y="1543050"/>
            <a:chExt cx="425450" cy="419866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90C0C53-FF97-456C-A913-0195929E1385}"/>
                </a:ext>
              </a:extLst>
            </p:cNvPr>
            <p:cNvCxnSpPr/>
            <p:nvPr/>
          </p:nvCxnSpPr>
          <p:spPr>
            <a:xfrm flipV="1">
              <a:off x="2419350" y="1543050"/>
              <a:ext cx="0" cy="114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07D1FF3-E0D0-4317-B29A-AD806FF2F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350" y="1543050"/>
              <a:ext cx="4254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453D86-E106-4236-BAA6-9A1E62131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4800" y="1543050"/>
              <a:ext cx="0" cy="4198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E313CF8-D1EC-4DAF-A7A7-E5AD5D60E71E}"/>
              </a:ext>
            </a:extLst>
          </p:cNvPr>
          <p:cNvSpPr txBox="1"/>
          <p:nvPr/>
        </p:nvSpPr>
        <p:spPr>
          <a:xfrm>
            <a:off x="2690421" y="2373098"/>
            <a:ext cx="3063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Global average: 1.08 unique junction structures /gene.</a:t>
            </a:r>
          </a:p>
          <a:p>
            <a:r>
              <a:rPr lang="en-US" sz="1000" dirty="0"/>
              <a:t>Ratio #1/#2: 12.549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AEA5796-7FFF-4BAE-A846-F464B44F1726}"/>
                  </a:ext>
                </a:extLst>
              </p14:cNvPr>
              <p14:cNvContentPartPr/>
              <p14:nvPr/>
            </p14:nvContentPartPr>
            <p14:xfrm>
              <a:off x="2886120" y="2271600"/>
              <a:ext cx="1105200" cy="514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AEA5796-7FFF-4BAE-A846-F464B44F17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6760" y="2262240"/>
                <a:ext cx="112392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3E3FE03-892F-4AC8-883C-20849D80F21A}"/>
                  </a:ext>
                </a:extLst>
              </p14:cNvPr>
              <p14:cNvContentPartPr/>
              <p14:nvPr/>
            </p14:nvContentPartPr>
            <p14:xfrm>
              <a:off x="3433680" y="423720"/>
              <a:ext cx="7229880" cy="2291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3E3FE03-892F-4AC8-883C-20849D80F2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4320" y="414360"/>
                <a:ext cx="7248600" cy="231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4836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25"/>
          </a:xfrm>
        </p:spPr>
        <p:txBody>
          <a:bodyPr>
            <a:noAutofit/>
          </a:bodyPr>
          <a:lstStyle/>
          <a:p>
            <a:r>
              <a:rPr lang="en-US" sz="3000" dirty="0"/>
              <a:t>JUM junction structures detected/gene – differential (plausible)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2C74E0-6423-4370-8CC1-E752991AB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5" y="1110383"/>
            <a:ext cx="10064750" cy="557404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944226-D3EF-4421-B937-7AA4F44D75B5}"/>
              </a:ext>
            </a:extLst>
          </p:cNvPr>
          <p:cNvGrpSpPr/>
          <p:nvPr/>
        </p:nvGrpSpPr>
        <p:grpSpPr>
          <a:xfrm>
            <a:off x="2259693" y="1418360"/>
            <a:ext cx="425450" cy="4109604"/>
            <a:chOff x="2419350" y="1543050"/>
            <a:chExt cx="425450" cy="410960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7718AAE-1FDA-41B1-8B45-A544458AC050}"/>
                </a:ext>
              </a:extLst>
            </p:cNvPr>
            <p:cNvCxnSpPr/>
            <p:nvPr/>
          </p:nvCxnSpPr>
          <p:spPr>
            <a:xfrm flipV="1">
              <a:off x="2419350" y="1543050"/>
              <a:ext cx="0" cy="114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497752-7B6E-4BF0-8A7A-47ED1BBAF5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350" y="1543050"/>
              <a:ext cx="4254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7780726-0E04-4C0C-849F-F5E0A704F2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4800" y="1543051"/>
              <a:ext cx="0" cy="41096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64A51E-2759-4231-B00C-8952D816AEB4}"/>
              </a:ext>
            </a:extLst>
          </p:cNvPr>
          <p:cNvSpPr txBox="1"/>
          <p:nvPr/>
        </p:nvSpPr>
        <p:spPr>
          <a:xfrm>
            <a:off x="2690420" y="2373098"/>
            <a:ext cx="3405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Global average: 1.125 unique junction structures /gene.</a:t>
            </a:r>
          </a:p>
          <a:p>
            <a:r>
              <a:rPr lang="en-US" sz="1000" dirty="0"/>
              <a:t>Ratio #1/#2: 9.3396</a:t>
            </a:r>
          </a:p>
        </p:txBody>
      </p:sp>
    </p:spTree>
    <p:extLst>
      <p:ext uri="{BB962C8B-B14F-4D97-AF65-F5344CB8AC3E}">
        <p14:creationId xmlns:p14="http://schemas.microsoft.com/office/powerpoint/2010/main" val="4212803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25"/>
          </a:xfrm>
        </p:spPr>
        <p:txBody>
          <a:bodyPr>
            <a:noAutofit/>
          </a:bodyPr>
          <a:lstStyle/>
          <a:p>
            <a:r>
              <a:rPr lang="en-US" sz="3000" dirty="0"/>
              <a:t>Change in the amount of junction structures after plausible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83CD8-4C2F-4E35-ADEE-060390A88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62" y="1181812"/>
            <a:ext cx="8813076" cy="52419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247C6B-676F-4093-B884-238B5BB76ABB}"/>
                  </a:ext>
                </a:extLst>
              </p14:cNvPr>
              <p14:cNvContentPartPr/>
              <p14:nvPr/>
            </p14:nvContentPartPr>
            <p14:xfrm>
              <a:off x="3024360" y="1019160"/>
              <a:ext cx="8734680" cy="5167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247C6B-676F-4093-B884-238B5BB76A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15000" y="1009800"/>
                <a:ext cx="8753400" cy="518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7021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25"/>
          </a:xfrm>
        </p:spPr>
        <p:txBody>
          <a:bodyPr>
            <a:noAutofit/>
          </a:bodyPr>
          <a:lstStyle/>
          <a:p>
            <a:r>
              <a:rPr lang="en-US" sz="3600" dirty="0"/>
              <a:t>Plausible filtering appears to have the desired effect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83CD8-4C2F-4E35-ADEE-060390A88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058" y="1705934"/>
            <a:ext cx="6698105" cy="398395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157D43-8953-49AA-AA97-C6F90C73F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37" y="1549730"/>
            <a:ext cx="4632985" cy="469669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These results are expected: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Literature reports that cassette exon events are the most common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Cassette exon and MXE events (not shown) have a </a:t>
            </a:r>
            <a:r>
              <a:rPr lang="en-US" sz="2400" u="sng" dirty="0">
                <a:solidFill>
                  <a:schemeClr val="accent6">
                    <a:lumMod val="50000"/>
                  </a:schemeClr>
                </a:solidFill>
              </a:rPr>
              <a:t>stricter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definition, hence more </a:t>
            </a:r>
            <a:r>
              <a:rPr lang="en-US" sz="2400" u="sng" dirty="0">
                <a:solidFill>
                  <a:schemeClr val="accent6">
                    <a:lumMod val="50000"/>
                  </a:schemeClr>
                </a:solidFill>
              </a:rPr>
              <a:t>robust</a:t>
            </a:r>
          </a:p>
          <a:p>
            <a:pPr marL="0" indent="0">
              <a:buNone/>
            </a:pPr>
            <a:endParaRPr lang="en-US" sz="2400" u="sng" dirty="0"/>
          </a:p>
          <a:p>
            <a:r>
              <a:rPr lang="en-US" sz="2400" dirty="0">
                <a:solidFill>
                  <a:srgbClr val="C00000"/>
                </a:solidFill>
              </a:rPr>
              <a:t>Some implausible junction structures result from failure of JUM to detect alternative first/last exons – complementary approach is warranted</a:t>
            </a:r>
          </a:p>
        </p:txBody>
      </p:sp>
    </p:spTree>
    <p:extLst>
      <p:ext uri="{BB962C8B-B14F-4D97-AF65-F5344CB8AC3E}">
        <p14:creationId xmlns:p14="http://schemas.microsoft.com/office/powerpoint/2010/main" val="2213917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868779B-071A-4D36-BF48-2F5BD7DC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122"/>
            <a:ext cx="10515600" cy="76896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Implausible exons in PSI-Sigma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B76F8D-23ED-479D-8F63-F4EEAF4AC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156" y="1215037"/>
            <a:ext cx="9343688" cy="548601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6B1244-6D07-4BF0-BAEA-EA2F0F811EF5}"/>
              </a:ext>
            </a:extLst>
          </p:cNvPr>
          <p:cNvCxnSpPr/>
          <p:nvPr/>
        </p:nvCxnSpPr>
        <p:spPr>
          <a:xfrm flipH="1">
            <a:off x="7629896" y="5812971"/>
            <a:ext cx="338447" cy="249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8515D67-785D-4459-8A78-936EEEB79264}"/>
              </a:ext>
            </a:extLst>
          </p:cNvPr>
          <p:cNvSpPr/>
          <p:nvPr/>
        </p:nvSpPr>
        <p:spPr>
          <a:xfrm>
            <a:off x="8366301" y="900591"/>
            <a:ext cx="24015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Called exon has a width of 224395!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8A54B7-4F5E-47A0-A6CC-C5A1D6B89303}"/>
                  </a:ext>
                </a:extLst>
              </p14:cNvPr>
              <p14:cNvContentPartPr/>
              <p14:nvPr/>
            </p14:nvContentPartPr>
            <p14:xfrm>
              <a:off x="4238640" y="1162080"/>
              <a:ext cx="6391800" cy="5086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8A54B7-4F5E-47A0-A6CC-C5A1D6B893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9280" y="1152720"/>
                <a:ext cx="6410520" cy="510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7449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BA52BE-71E9-4810-A2D5-977ACE2F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370" y="1131338"/>
            <a:ext cx="9659259" cy="562572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868779B-071A-4D36-BF48-2F5BD7DC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122"/>
            <a:ext cx="10515600" cy="76896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Implausible exons in PSI-Sigma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6B1244-6D07-4BF0-BAEA-EA2F0F811EF5}"/>
              </a:ext>
            </a:extLst>
          </p:cNvPr>
          <p:cNvCxnSpPr/>
          <p:nvPr/>
        </p:nvCxnSpPr>
        <p:spPr>
          <a:xfrm flipH="1">
            <a:off x="7736774" y="6068291"/>
            <a:ext cx="338447" cy="249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F477E04-B6B8-4BB9-A2AD-3AEDB7B013AF}"/>
                  </a:ext>
                </a:extLst>
              </p14:cNvPr>
              <p14:cNvContentPartPr/>
              <p14:nvPr/>
            </p14:nvContentPartPr>
            <p14:xfrm>
              <a:off x="3457440" y="1943280"/>
              <a:ext cx="6610680" cy="4472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F477E04-B6B8-4BB9-A2AD-3AEDB7B013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8080" y="1933920"/>
                <a:ext cx="6629400" cy="44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6768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D0CA4-E65F-4265-9F2F-D8E09ADB8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69" y="1070628"/>
            <a:ext cx="9470062" cy="551725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868779B-071A-4D36-BF48-2F5BD7DC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122"/>
            <a:ext cx="10515600" cy="76896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Implausible exons in PSI-Sigma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6B1244-6D07-4BF0-BAEA-EA2F0F811EF5}"/>
              </a:ext>
            </a:extLst>
          </p:cNvPr>
          <p:cNvCxnSpPr/>
          <p:nvPr/>
        </p:nvCxnSpPr>
        <p:spPr>
          <a:xfrm flipH="1">
            <a:off x="7724899" y="5717969"/>
            <a:ext cx="338447" cy="249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06427BF-14C2-4B8A-803B-49B1418AAF1E}"/>
                  </a:ext>
                </a:extLst>
              </p14:cNvPr>
              <p14:cNvContentPartPr/>
              <p14:nvPr/>
            </p14:nvContentPartPr>
            <p14:xfrm>
              <a:off x="5614920" y="2266920"/>
              <a:ext cx="2296080" cy="3829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06427BF-14C2-4B8A-803B-49B1418AAF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05560" y="2257560"/>
                <a:ext cx="2314800" cy="384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4347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13F56D-8EB0-4220-996C-2058501D0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395" y="1188884"/>
            <a:ext cx="9171209" cy="530486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868779B-071A-4D36-BF48-2F5BD7DC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122"/>
            <a:ext cx="10515600" cy="76896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Implausible exons in PSI-Sigma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6B1244-6D07-4BF0-BAEA-EA2F0F811EF5}"/>
              </a:ext>
            </a:extLst>
          </p:cNvPr>
          <p:cNvCxnSpPr/>
          <p:nvPr/>
        </p:nvCxnSpPr>
        <p:spPr>
          <a:xfrm flipH="1">
            <a:off x="7973669" y="5354898"/>
            <a:ext cx="338447" cy="249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1884B4A-4EF8-409B-9E27-EA85471BEC6F}"/>
                  </a:ext>
                </a:extLst>
              </p14:cNvPr>
              <p14:cNvContentPartPr/>
              <p14:nvPr/>
            </p14:nvContentPartPr>
            <p14:xfrm>
              <a:off x="5214960" y="2286000"/>
              <a:ext cx="2105280" cy="28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1884B4A-4EF8-409B-9E27-EA85471BEC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5600" y="2276640"/>
                <a:ext cx="2124000" cy="4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2183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4F37E-85EE-4617-BE48-622DA54B2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87" y="1086980"/>
            <a:ext cx="9452425" cy="542139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868779B-071A-4D36-BF48-2F5BD7DC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122"/>
            <a:ext cx="10515600" cy="76896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Implausible exons in PSI-Sigma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6B1244-6D07-4BF0-BAEA-EA2F0F811EF5}"/>
              </a:ext>
            </a:extLst>
          </p:cNvPr>
          <p:cNvCxnSpPr/>
          <p:nvPr/>
        </p:nvCxnSpPr>
        <p:spPr>
          <a:xfrm flipH="1">
            <a:off x="9049433" y="5005274"/>
            <a:ext cx="338447" cy="249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9E5C256-C379-459A-B278-EC83B1670D3D}"/>
                  </a:ext>
                </a:extLst>
              </p14:cNvPr>
              <p14:cNvContentPartPr/>
              <p14:nvPr/>
            </p14:nvContentPartPr>
            <p14:xfrm>
              <a:off x="5715000" y="2257560"/>
              <a:ext cx="1300680" cy="62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9E5C256-C379-459A-B278-EC83B1670D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5640" y="2248200"/>
                <a:ext cx="1319400" cy="8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202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904875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of bioinformatic methods (RNA-Seq)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49A8A-1D29-448B-BF5E-70D0A2742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850"/>
            <a:ext cx="6515100" cy="52895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Reads mapped to reference hg38 genome using STAR (2-pass)</a:t>
            </a:r>
          </a:p>
          <a:p>
            <a:r>
              <a:rPr lang="en-US" dirty="0"/>
              <a:t>Differential splicing tools: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b="1" dirty="0">
                <a:solidFill>
                  <a:srgbClr val="7030A0"/>
                </a:solidFill>
              </a:rPr>
              <a:t>JUM</a:t>
            </a:r>
            <a:r>
              <a:rPr lang="en-US" dirty="0"/>
              <a:t> (Wang et. al., 2018): </a:t>
            </a:r>
            <a:r>
              <a:rPr lang="en-US" i="1" dirty="0"/>
              <a:t>Junction-centric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/>
              <a:t>Splice graph is constructed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/>
              <a:t>“Junction structures” classified according to differential changes in transcript topology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/>
              <a:t>GLM of junction counts implemented in </a:t>
            </a:r>
            <a:r>
              <a:rPr lang="en-US" dirty="0" err="1"/>
              <a:t>DEXSeq</a:t>
            </a:r>
            <a:endParaRPr lang="en-US" dirty="0"/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/>
              <a:t>PSI values are assigned on a per-junction-structure</a:t>
            </a:r>
          </a:p>
          <a:p>
            <a:pPr lvl="2">
              <a:buFont typeface="Calibri" panose="020F0502020204030204" pitchFamily="34" charset="0"/>
              <a:buChar char="−"/>
            </a:pPr>
            <a:endParaRPr lang="en-US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PSI-Sigma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(Lin et. al., 2019):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Exon-centric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For each exon, indexes all possible combinations of upstream + downstream exon based on junction-spanning reads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Each unique combination of connecting exons (always present) and the exon itself is assigned a PSI value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Student t-test on raw counts</a:t>
            </a:r>
          </a:p>
          <a:p>
            <a:pPr lvl="2">
              <a:buFont typeface="Calibri" panose="020F0502020204030204" pitchFamily="34" charset="0"/>
              <a:buChar char="+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Advantage over JUM: can detect changes in first/last exon usage (alternative promoter, alternative poly-A)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8C72B9-D9C3-4133-9D7A-7F85297DD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080" y="1435786"/>
            <a:ext cx="3048719" cy="1177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EA7F6C-A2EB-4C77-AA5D-CEDF51063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801" y="3591088"/>
            <a:ext cx="3439278" cy="274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58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E1BC66-8832-482A-883C-D01E96CD8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003" y="982879"/>
            <a:ext cx="9709993" cy="560499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868779B-071A-4D36-BF48-2F5BD7DC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122"/>
            <a:ext cx="10515600" cy="76896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Implausible exons in PSI-Sigma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6B1244-6D07-4BF0-BAEA-EA2F0F811EF5}"/>
              </a:ext>
            </a:extLst>
          </p:cNvPr>
          <p:cNvCxnSpPr/>
          <p:nvPr/>
        </p:nvCxnSpPr>
        <p:spPr>
          <a:xfrm flipH="1">
            <a:off x="8780492" y="5180086"/>
            <a:ext cx="338447" cy="249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21DE424-3E06-4B5B-B876-DB4EB8E00100}"/>
                  </a:ext>
                </a:extLst>
              </p14:cNvPr>
              <p14:cNvContentPartPr/>
              <p14:nvPr/>
            </p14:nvContentPartPr>
            <p14:xfrm>
              <a:off x="7157880" y="1919160"/>
              <a:ext cx="1181520" cy="43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21DE424-3E06-4B5B-B876-DB4EB8E001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48520" y="1909800"/>
                <a:ext cx="1200240" cy="6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75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DD773-CDDB-4669-8078-F8DB9D366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474" y="1061137"/>
            <a:ext cx="9487051" cy="552674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868779B-071A-4D36-BF48-2F5BD7DC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122"/>
            <a:ext cx="10515600" cy="76896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Implausible exons in PSI-Sigma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6B1244-6D07-4BF0-BAEA-EA2F0F811EF5}"/>
              </a:ext>
            </a:extLst>
          </p:cNvPr>
          <p:cNvCxnSpPr/>
          <p:nvPr/>
        </p:nvCxnSpPr>
        <p:spPr>
          <a:xfrm flipH="1">
            <a:off x="8397251" y="3922786"/>
            <a:ext cx="338447" cy="249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14D1F7-D4F4-418B-B1D0-578B7EBECA71}"/>
              </a:ext>
            </a:extLst>
          </p:cNvPr>
          <p:cNvCxnSpPr/>
          <p:nvPr/>
        </p:nvCxnSpPr>
        <p:spPr>
          <a:xfrm flipH="1">
            <a:off x="8399084" y="5930881"/>
            <a:ext cx="338447" cy="249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4328CB-EC0E-405C-B750-6C30143FDCBE}"/>
                  </a:ext>
                </a:extLst>
              </p14:cNvPr>
              <p14:cNvContentPartPr/>
              <p14:nvPr/>
            </p14:nvContentPartPr>
            <p14:xfrm>
              <a:off x="6338880" y="2048040"/>
              <a:ext cx="1124280" cy="24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4328CB-EC0E-405C-B750-6C30143FDC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29520" y="2038680"/>
                <a:ext cx="1143000" cy="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3294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1A3068-F7D6-4B63-A9ED-8068B4FF7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77" y="1112692"/>
            <a:ext cx="9434846" cy="543061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868779B-071A-4D36-BF48-2F5BD7DC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122"/>
            <a:ext cx="10515600" cy="76896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Implausible exons in PSI-Sigma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6B1244-6D07-4BF0-BAEA-EA2F0F811EF5}"/>
              </a:ext>
            </a:extLst>
          </p:cNvPr>
          <p:cNvCxnSpPr/>
          <p:nvPr/>
        </p:nvCxnSpPr>
        <p:spPr>
          <a:xfrm flipH="1">
            <a:off x="8637988" y="2971276"/>
            <a:ext cx="338447" cy="249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A3B5320-E4F4-467B-8DD1-AE072CC102E9}"/>
                  </a:ext>
                </a:extLst>
              </p14:cNvPr>
              <p14:cNvContentPartPr/>
              <p14:nvPr/>
            </p14:nvContentPartPr>
            <p14:xfrm>
              <a:off x="6353280" y="2266920"/>
              <a:ext cx="1086120" cy="109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A3B5320-E4F4-467B-8DD1-AE072CC102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3920" y="2257560"/>
                <a:ext cx="1104840" cy="12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3281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BC2D57-B6AB-474F-A733-8F63B25B0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19" y="1104404"/>
            <a:ext cx="9646961" cy="553983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868779B-071A-4D36-BF48-2F5BD7DC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122"/>
            <a:ext cx="10515600" cy="76896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Implausible exons in PSI-Sigma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6B1244-6D07-4BF0-BAEA-EA2F0F811EF5}"/>
              </a:ext>
            </a:extLst>
          </p:cNvPr>
          <p:cNvCxnSpPr/>
          <p:nvPr/>
        </p:nvCxnSpPr>
        <p:spPr>
          <a:xfrm flipH="1">
            <a:off x="8727053" y="4829764"/>
            <a:ext cx="338447" cy="249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9088B04-2A63-465B-887C-806B9386E977}"/>
                  </a:ext>
                </a:extLst>
              </p14:cNvPr>
              <p14:cNvContentPartPr/>
              <p14:nvPr/>
            </p14:nvContentPartPr>
            <p14:xfrm>
              <a:off x="7029360" y="2224080"/>
              <a:ext cx="1114920" cy="14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9088B04-2A63-465B-887C-806B9386E9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20000" y="2214720"/>
                <a:ext cx="1133640" cy="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9548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C5F752-599D-49CE-9EC1-214ECBD18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62" y="1152745"/>
            <a:ext cx="9357075" cy="543513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868779B-071A-4D36-BF48-2F5BD7DC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122"/>
            <a:ext cx="10515600" cy="76896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Implausible exons in PSI-Sigma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6B1244-6D07-4BF0-BAEA-EA2F0F811EF5}"/>
              </a:ext>
            </a:extLst>
          </p:cNvPr>
          <p:cNvCxnSpPr/>
          <p:nvPr/>
        </p:nvCxnSpPr>
        <p:spPr>
          <a:xfrm flipH="1">
            <a:off x="8851744" y="3617436"/>
            <a:ext cx="338447" cy="249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B7B1E4D-C829-465F-904D-67031E8905CD}"/>
                  </a:ext>
                </a:extLst>
              </p14:cNvPr>
              <p14:cNvContentPartPr/>
              <p14:nvPr/>
            </p14:nvContentPartPr>
            <p14:xfrm>
              <a:off x="1486080" y="1962000"/>
              <a:ext cx="5824800" cy="300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B7B1E4D-C829-465F-904D-67031E8905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6720" y="1952640"/>
                <a:ext cx="5843520" cy="3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1654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25"/>
          </a:xfrm>
        </p:spPr>
        <p:txBody>
          <a:bodyPr>
            <a:noAutofit/>
          </a:bodyPr>
          <a:lstStyle/>
          <a:p>
            <a:r>
              <a:rPr lang="en-US" sz="3600" dirty="0"/>
              <a:t>Seemingly implausible junctions in PSI-Sigma are real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157D43-8953-49AA-AA97-C6F90C73F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507" y="2072244"/>
            <a:ext cx="4632985" cy="3007425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Could not manually find examples of technical artifacts resulting in very long (&gt; 11555 </a:t>
            </a:r>
            <a:r>
              <a:rPr lang="en-US" sz="2400" dirty="0" err="1"/>
              <a:t>nt</a:t>
            </a:r>
            <a:r>
              <a:rPr lang="en-US" sz="2400" dirty="0"/>
              <a:t>) exons</a:t>
            </a:r>
          </a:p>
          <a:p>
            <a:r>
              <a:rPr lang="en-US" sz="2400" dirty="0"/>
              <a:t>PSI-Sigma is </a:t>
            </a:r>
            <a:r>
              <a:rPr lang="en-US" sz="2400" i="1" dirty="0"/>
              <a:t>very good</a:t>
            </a:r>
            <a:r>
              <a:rPr lang="en-US" sz="2400" dirty="0"/>
              <a:t> at finding retained introns (though it’s unclear how)</a:t>
            </a:r>
          </a:p>
          <a:p>
            <a:r>
              <a:rPr lang="en-US" sz="2400" dirty="0"/>
              <a:t>“Implausible” exons are still filtered out for reference-overlapping exon ontology analyses.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6DAE3C-B1DE-4C70-8420-BE48BF6476CE}"/>
                  </a:ext>
                </a:extLst>
              </p14:cNvPr>
              <p14:cNvContentPartPr/>
              <p14:nvPr/>
            </p14:nvContentPartPr>
            <p14:xfrm>
              <a:off x="3666960" y="2971800"/>
              <a:ext cx="4239000" cy="1862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6DAE3C-B1DE-4C70-8420-BE48BF6476C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7600" y="2962440"/>
                <a:ext cx="4257720" cy="18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756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00B40A-5268-490E-95E4-3166D0242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69677"/>
            <a:ext cx="9665872" cy="5364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25"/>
          </a:xfrm>
        </p:spPr>
        <p:txBody>
          <a:bodyPr>
            <a:noAutofit/>
          </a:bodyPr>
          <a:lstStyle/>
          <a:p>
            <a:r>
              <a:rPr lang="en-US" sz="3000" dirty="0"/>
              <a:t>PSI-Sigma exon structures detected/gene – all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944226-D3EF-4421-B937-7AA4F44D75B5}"/>
              </a:ext>
            </a:extLst>
          </p:cNvPr>
          <p:cNvGrpSpPr/>
          <p:nvPr/>
        </p:nvGrpSpPr>
        <p:grpSpPr>
          <a:xfrm>
            <a:off x="1992498" y="1458327"/>
            <a:ext cx="425450" cy="1829541"/>
            <a:chOff x="2419350" y="1543050"/>
            <a:chExt cx="425450" cy="182954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7718AAE-1FDA-41B1-8B45-A544458AC050}"/>
                </a:ext>
              </a:extLst>
            </p:cNvPr>
            <p:cNvCxnSpPr/>
            <p:nvPr/>
          </p:nvCxnSpPr>
          <p:spPr>
            <a:xfrm flipV="1">
              <a:off x="2419350" y="1543050"/>
              <a:ext cx="0" cy="114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497752-7B6E-4BF0-8A7A-47ED1BBAF5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350" y="1543050"/>
              <a:ext cx="4254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7780726-0E04-4C0C-849F-F5E0A704F2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4800" y="1543052"/>
              <a:ext cx="0" cy="18295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64A51E-2759-4231-B00C-8952D816AEB4}"/>
              </a:ext>
            </a:extLst>
          </p:cNvPr>
          <p:cNvSpPr txBox="1"/>
          <p:nvPr/>
        </p:nvSpPr>
        <p:spPr>
          <a:xfrm>
            <a:off x="2417948" y="2260283"/>
            <a:ext cx="3405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Global average: 5.679995 unique junction structures /gene.</a:t>
            </a:r>
          </a:p>
          <a:p>
            <a:r>
              <a:rPr lang="en-US" sz="1000" dirty="0"/>
              <a:t>Ratio #1/#2: 1.662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E20630E-6CB0-4E7F-A559-32A030843328}"/>
                  </a:ext>
                </a:extLst>
              </p14:cNvPr>
              <p14:cNvContentPartPr/>
              <p14:nvPr/>
            </p14:nvContentPartPr>
            <p14:xfrm>
              <a:off x="704880" y="576360"/>
              <a:ext cx="5567760" cy="6048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E20630E-6CB0-4E7F-A559-32A0308433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5520" y="567000"/>
                <a:ext cx="5586480" cy="606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1761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584E79-52A0-49ED-A018-12589E5B8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94" y="1105647"/>
            <a:ext cx="9897094" cy="5468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25"/>
          </a:xfrm>
        </p:spPr>
        <p:txBody>
          <a:bodyPr>
            <a:noAutofit/>
          </a:bodyPr>
          <a:lstStyle/>
          <a:p>
            <a:r>
              <a:rPr lang="en-US" sz="3000" dirty="0"/>
              <a:t>PSI-Sigma exon structures detected/gene – constitutive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944226-D3EF-4421-B937-7AA4F44D75B5}"/>
              </a:ext>
            </a:extLst>
          </p:cNvPr>
          <p:cNvGrpSpPr/>
          <p:nvPr/>
        </p:nvGrpSpPr>
        <p:grpSpPr>
          <a:xfrm>
            <a:off x="2259693" y="1418360"/>
            <a:ext cx="425450" cy="1829541"/>
            <a:chOff x="2419350" y="1543050"/>
            <a:chExt cx="425450" cy="182954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7718AAE-1FDA-41B1-8B45-A544458AC050}"/>
                </a:ext>
              </a:extLst>
            </p:cNvPr>
            <p:cNvCxnSpPr/>
            <p:nvPr/>
          </p:nvCxnSpPr>
          <p:spPr>
            <a:xfrm flipV="1">
              <a:off x="2419350" y="1543050"/>
              <a:ext cx="0" cy="114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497752-7B6E-4BF0-8A7A-47ED1BBAF5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350" y="1543050"/>
              <a:ext cx="4254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7780726-0E04-4C0C-849F-F5E0A704F2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4800" y="1543052"/>
              <a:ext cx="0" cy="18295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64A51E-2759-4231-B00C-8952D816AEB4}"/>
              </a:ext>
            </a:extLst>
          </p:cNvPr>
          <p:cNvSpPr txBox="1"/>
          <p:nvPr/>
        </p:nvSpPr>
        <p:spPr>
          <a:xfrm>
            <a:off x="2690420" y="2373098"/>
            <a:ext cx="3405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Global average: 5.525 unique junction structures /gene.</a:t>
            </a:r>
          </a:p>
          <a:p>
            <a:r>
              <a:rPr lang="en-US" sz="1000" dirty="0"/>
              <a:t>Ratio #1/#2: 1.655</a:t>
            </a:r>
          </a:p>
        </p:txBody>
      </p:sp>
    </p:spTree>
    <p:extLst>
      <p:ext uri="{BB962C8B-B14F-4D97-AF65-F5344CB8AC3E}">
        <p14:creationId xmlns:p14="http://schemas.microsoft.com/office/powerpoint/2010/main" val="2726150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657535-76EF-4E6F-A683-FEA7D9C7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804" y="1124784"/>
            <a:ext cx="9823869" cy="5420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25"/>
          </a:xfrm>
        </p:spPr>
        <p:txBody>
          <a:bodyPr>
            <a:noAutofit/>
          </a:bodyPr>
          <a:lstStyle/>
          <a:p>
            <a:r>
              <a:rPr lang="en-US" sz="3000" dirty="0"/>
              <a:t>PSI-Sigma exon structures detected/gene – differential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944226-D3EF-4421-B937-7AA4F44D75B5}"/>
              </a:ext>
            </a:extLst>
          </p:cNvPr>
          <p:cNvGrpSpPr/>
          <p:nvPr/>
        </p:nvGrpSpPr>
        <p:grpSpPr>
          <a:xfrm>
            <a:off x="2259693" y="1418360"/>
            <a:ext cx="425450" cy="3076450"/>
            <a:chOff x="2419350" y="1543050"/>
            <a:chExt cx="425450" cy="307645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7718AAE-1FDA-41B1-8B45-A544458AC050}"/>
                </a:ext>
              </a:extLst>
            </p:cNvPr>
            <p:cNvCxnSpPr/>
            <p:nvPr/>
          </p:nvCxnSpPr>
          <p:spPr>
            <a:xfrm flipV="1">
              <a:off x="2419350" y="1543050"/>
              <a:ext cx="0" cy="114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497752-7B6E-4BF0-8A7A-47ED1BBAF5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350" y="1543050"/>
              <a:ext cx="4254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7780726-0E04-4C0C-849F-F5E0A704F2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4800" y="1543053"/>
              <a:ext cx="0" cy="30764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64A51E-2759-4231-B00C-8952D816AEB4}"/>
              </a:ext>
            </a:extLst>
          </p:cNvPr>
          <p:cNvSpPr txBox="1"/>
          <p:nvPr/>
        </p:nvSpPr>
        <p:spPr>
          <a:xfrm>
            <a:off x="2690420" y="2373098"/>
            <a:ext cx="3405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Global average: 1.723 unique junction structures /gene.</a:t>
            </a:r>
          </a:p>
          <a:p>
            <a:r>
              <a:rPr lang="en-US" sz="1000" dirty="0"/>
              <a:t>Ratio #1/#2: 3.284</a:t>
            </a:r>
          </a:p>
        </p:txBody>
      </p:sp>
    </p:spTree>
    <p:extLst>
      <p:ext uri="{BB962C8B-B14F-4D97-AF65-F5344CB8AC3E}">
        <p14:creationId xmlns:p14="http://schemas.microsoft.com/office/powerpoint/2010/main" val="1475991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25"/>
          </a:xfrm>
        </p:spPr>
        <p:txBody>
          <a:bodyPr>
            <a:noAutofit/>
          </a:bodyPr>
          <a:lstStyle/>
          <a:p>
            <a:r>
              <a:rPr lang="en-US" sz="3000" dirty="0"/>
              <a:t>Junctions/exons detected in common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773B8B-07AD-4882-A854-92C7D52D546F}"/>
              </a:ext>
            </a:extLst>
          </p:cNvPr>
          <p:cNvSpPr/>
          <p:nvPr/>
        </p:nvSpPr>
        <p:spPr>
          <a:xfrm>
            <a:off x="4286991" y="1271692"/>
            <a:ext cx="2317667" cy="180208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2D7C40-758E-40EC-A40F-0EDC0160FFD0}"/>
              </a:ext>
            </a:extLst>
          </p:cNvPr>
          <p:cNvSpPr/>
          <p:nvPr/>
        </p:nvSpPr>
        <p:spPr>
          <a:xfrm>
            <a:off x="5445824" y="1271692"/>
            <a:ext cx="2317667" cy="180208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C1B724-D451-4626-ACE9-84AF3FCC9724}"/>
              </a:ext>
            </a:extLst>
          </p:cNvPr>
          <p:cNvSpPr txBox="1">
            <a:spLocks/>
          </p:cNvSpPr>
          <p:nvPr/>
        </p:nvSpPr>
        <p:spPr>
          <a:xfrm>
            <a:off x="3128157" y="1863169"/>
            <a:ext cx="1200398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/>
              <a:t>JUM</a:t>
            </a:r>
          </a:p>
          <a:p>
            <a:pPr algn="ctr"/>
            <a:r>
              <a:rPr lang="el-GR" sz="1400" dirty="0"/>
              <a:t>Δ</a:t>
            </a:r>
            <a:r>
              <a:rPr lang="en-US" sz="1400" dirty="0"/>
              <a:t>PSI &gt; 15%</a:t>
            </a:r>
          </a:p>
          <a:p>
            <a:pPr algn="ctr"/>
            <a:r>
              <a:rPr lang="en-US" sz="1400" dirty="0"/>
              <a:t>q-value &lt; 0.01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F178F6D-10F0-4260-9252-760838090C5A}"/>
              </a:ext>
            </a:extLst>
          </p:cNvPr>
          <p:cNvSpPr txBox="1">
            <a:spLocks/>
          </p:cNvSpPr>
          <p:nvPr/>
        </p:nvSpPr>
        <p:spPr>
          <a:xfrm>
            <a:off x="7721927" y="1863169"/>
            <a:ext cx="1200398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/>
              <a:t>PSI-Sigma</a:t>
            </a:r>
          </a:p>
          <a:p>
            <a:pPr algn="ctr"/>
            <a:r>
              <a:rPr lang="el-GR" sz="1400" dirty="0"/>
              <a:t>Δ</a:t>
            </a:r>
            <a:r>
              <a:rPr lang="en-US" sz="1400" dirty="0"/>
              <a:t>PSI &gt; 10%</a:t>
            </a:r>
          </a:p>
          <a:p>
            <a:pPr algn="ctr"/>
            <a:r>
              <a:rPr lang="en-US" sz="1400" dirty="0"/>
              <a:t>p-value &lt; 0.01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3871F0A-932B-4FF8-A172-6F22D43E5A03}"/>
              </a:ext>
            </a:extLst>
          </p:cNvPr>
          <p:cNvSpPr txBox="1">
            <a:spLocks/>
          </p:cNvSpPr>
          <p:nvPr/>
        </p:nvSpPr>
        <p:spPr>
          <a:xfrm>
            <a:off x="5487478" y="1722955"/>
            <a:ext cx="1075616" cy="905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Open Sans" panose="020B0606030504020204" pitchFamily="34" charset="0"/>
              </a:rPr>
              <a:t>343 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  <a:latin typeface="Open Sans" panose="020B0606030504020204" pitchFamily="34" charset="0"/>
              </a:rPr>
              <a:t>(32.3%)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  <a:latin typeface="Open Sans" panose="020B0606030504020204" pitchFamily="34" charset="0"/>
              </a:rPr>
              <a:t>(10.5%)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AA51B4A-7DAA-47FA-B2C4-92CE531A529D}"/>
              </a:ext>
            </a:extLst>
          </p:cNvPr>
          <p:cNvSpPr txBox="1">
            <a:spLocks/>
          </p:cNvSpPr>
          <p:nvPr/>
        </p:nvSpPr>
        <p:spPr>
          <a:xfrm>
            <a:off x="4535428" y="1944793"/>
            <a:ext cx="703523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Open Sans" panose="020B0606030504020204" pitchFamily="34" charset="0"/>
              </a:rPr>
              <a:t>719</a:t>
            </a:r>
            <a:endParaRPr lang="en-US" sz="16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C573952-3DB3-4979-968B-D5E2FA6DE810}"/>
              </a:ext>
            </a:extLst>
          </p:cNvPr>
          <p:cNvSpPr txBox="1">
            <a:spLocks/>
          </p:cNvSpPr>
          <p:nvPr/>
        </p:nvSpPr>
        <p:spPr>
          <a:xfrm>
            <a:off x="6811531" y="1941910"/>
            <a:ext cx="703523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Open Sans" panose="020B0606030504020204" pitchFamily="34" charset="0"/>
              </a:rPr>
              <a:t>2929</a:t>
            </a:r>
            <a:endParaRPr lang="en-US" sz="1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4F8481-7035-4705-97A4-8FF28B2C6578}"/>
              </a:ext>
            </a:extLst>
          </p:cNvPr>
          <p:cNvSpPr/>
          <p:nvPr/>
        </p:nvSpPr>
        <p:spPr>
          <a:xfrm>
            <a:off x="1312224" y="3935723"/>
            <a:ext cx="2317667" cy="180208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40DCDB-AC28-49DA-B4F6-4FD2AB521B43}"/>
              </a:ext>
            </a:extLst>
          </p:cNvPr>
          <p:cNvSpPr/>
          <p:nvPr/>
        </p:nvSpPr>
        <p:spPr>
          <a:xfrm>
            <a:off x="2471056" y="3180653"/>
            <a:ext cx="3266706" cy="331222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A34690-C8A3-43DB-B839-F4000F42407D}"/>
              </a:ext>
            </a:extLst>
          </p:cNvPr>
          <p:cNvSpPr txBox="1">
            <a:spLocks/>
          </p:cNvSpPr>
          <p:nvPr/>
        </p:nvSpPr>
        <p:spPr>
          <a:xfrm>
            <a:off x="153390" y="4527200"/>
            <a:ext cx="1200398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/>
              <a:t>JUM</a:t>
            </a:r>
          </a:p>
          <a:p>
            <a:pPr algn="ctr"/>
            <a:r>
              <a:rPr lang="el-GR" sz="1400" dirty="0"/>
              <a:t>Δ</a:t>
            </a:r>
            <a:r>
              <a:rPr lang="en-US" sz="1400" dirty="0"/>
              <a:t>PSI &gt; 15%</a:t>
            </a:r>
          </a:p>
          <a:p>
            <a:pPr algn="ctr"/>
            <a:r>
              <a:rPr lang="en-US" sz="1400" dirty="0"/>
              <a:t>q-value &lt; 0.01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F340BC7-38D5-466E-AC31-C10E5EC8A18C}"/>
              </a:ext>
            </a:extLst>
          </p:cNvPr>
          <p:cNvSpPr txBox="1">
            <a:spLocks/>
          </p:cNvSpPr>
          <p:nvPr/>
        </p:nvSpPr>
        <p:spPr>
          <a:xfrm>
            <a:off x="4029695" y="4299261"/>
            <a:ext cx="1200398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/>
              <a:t>PSI-Sigma</a:t>
            </a:r>
          </a:p>
          <a:p>
            <a:pPr algn="ctr"/>
            <a:r>
              <a:rPr lang="en-US" sz="1400" dirty="0"/>
              <a:t>(everything)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53C3D83-086B-4F0E-92F1-738DF69C9F97}"/>
              </a:ext>
            </a:extLst>
          </p:cNvPr>
          <p:cNvSpPr txBox="1">
            <a:spLocks/>
          </p:cNvSpPr>
          <p:nvPr/>
        </p:nvSpPr>
        <p:spPr>
          <a:xfrm>
            <a:off x="2512711" y="4386986"/>
            <a:ext cx="1075616" cy="905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Open Sans" panose="020B0606030504020204" pitchFamily="34" charset="0"/>
              </a:rPr>
              <a:t>546 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  <a:latin typeface="Open Sans" panose="020B0606030504020204" pitchFamily="34" charset="0"/>
              </a:rPr>
              <a:t>(51.4%)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  <a:latin typeface="Open Sans" panose="020B0606030504020204" pitchFamily="34" charset="0"/>
              </a:rPr>
              <a:t>(6.7%)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3573377-3FAE-4C67-9AEA-362D8A34F285}"/>
              </a:ext>
            </a:extLst>
          </p:cNvPr>
          <p:cNvSpPr txBox="1">
            <a:spLocks/>
          </p:cNvSpPr>
          <p:nvPr/>
        </p:nvSpPr>
        <p:spPr>
          <a:xfrm>
            <a:off x="1560661" y="4608824"/>
            <a:ext cx="703523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Open Sans" panose="020B0606030504020204" pitchFamily="34" charset="0"/>
              </a:rPr>
              <a:t>516</a:t>
            </a:r>
            <a:endParaRPr lang="en-US" sz="16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9CB7AE6-A119-487B-9DCD-B07A325ABC93}"/>
              </a:ext>
            </a:extLst>
          </p:cNvPr>
          <p:cNvSpPr txBox="1">
            <a:spLocks/>
          </p:cNvSpPr>
          <p:nvPr/>
        </p:nvSpPr>
        <p:spPr>
          <a:xfrm>
            <a:off x="4097984" y="4836762"/>
            <a:ext cx="1090544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Open Sans" panose="020B0606030504020204" pitchFamily="34" charset="0"/>
              </a:rPr>
              <a:t>43349</a:t>
            </a:r>
            <a:endParaRPr lang="en-US" sz="16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26E8D1D-4194-4243-A533-BDF90AFF2ABD}"/>
              </a:ext>
            </a:extLst>
          </p:cNvPr>
          <p:cNvSpPr/>
          <p:nvPr/>
        </p:nvSpPr>
        <p:spPr>
          <a:xfrm>
            <a:off x="6347361" y="3073771"/>
            <a:ext cx="3378575" cy="340637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D68D83-7015-4645-8863-43258E922E20}"/>
              </a:ext>
            </a:extLst>
          </p:cNvPr>
          <p:cNvSpPr/>
          <p:nvPr/>
        </p:nvSpPr>
        <p:spPr>
          <a:xfrm>
            <a:off x="8567101" y="3875915"/>
            <a:ext cx="2317667" cy="180208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3D72923-BC81-4783-B5F7-A63BC3B9B18D}"/>
              </a:ext>
            </a:extLst>
          </p:cNvPr>
          <p:cNvSpPr txBox="1">
            <a:spLocks/>
          </p:cNvSpPr>
          <p:nvPr/>
        </p:nvSpPr>
        <p:spPr>
          <a:xfrm>
            <a:off x="6896594" y="4296413"/>
            <a:ext cx="1200398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/>
              <a:t>JUM</a:t>
            </a:r>
          </a:p>
          <a:p>
            <a:pPr algn="ctr"/>
            <a:r>
              <a:rPr lang="en-US" sz="1400" dirty="0"/>
              <a:t>(everything)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57D197F-6354-45D2-8984-400D8DC6D38D}"/>
              </a:ext>
            </a:extLst>
          </p:cNvPr>
          <p:cNvSpPr txBox="1">
            <a:spLocks/>
          </p:cNvSpPr>
          <p:nvPr/>
        </p:nvSpPr>
        <p:spPr>
          <a:xfrm>
            <a:off x="10843204" y="4467392"/>
            <a:ext cx="1200398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/>
              <a:t>PSI-Sigma</a:t>
            </a:r>
          </a:p>
          <a:p>
            <a:pPr algn="ctr"/>
            <a:r>
              <a:rPr lang="el-GR" sz="1400" dirty="0"/>
              <a:t>Δ</a:t>
            </a:r>
            <a:r>
              <a:rPr lang="en-US" sz="1400" dirty="0"/>
              <a:t>PSI &gt; 10%</a:t>
            </a:r>
          </a:p>
          <a:p>
            <a:pPr algn="ctr"/>
            <a:r>
              <a:rPr lang="en-US" sz="1400" dirty="0"/>
              <a:t>p-value &lt; 0.01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2B0FDB1-256A-48DF-9F3E-3104B805D4CD}"/>
              </a:ext>
            </a:extLst>
          </p:cNvPr>
          <p:cNvSpPr txBox="1">
            <a:spLocks/>
          </p:cNvSpPr>
          <p:nvPr/>
        </p:nvSpPr>
        <p:spPr>
          <a:xfrm>
            <a:off x="8608755" y="4327178"/>
            <a:ext cx="1075616" cy="905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Open Sans" panose="020B0606030504020204" pitchFamily="34" charset="0"/>
              </a:rPr>
              <a:t>1416 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  <a:latin typeface="Open Sans" panose="020B0606030504020204" pitchFamily="34" charset="0"/>
              </a:rPr>
              <a:t>(11.2%)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  <a:latin typeface="Open Sans" panose="020B0606030504020204" pitchFamily="34" charset="0"/>
              </a:rPr>
              <a:t>(43.3%)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CCCF38A-3D23-40D6-B733-186EAB9DD123}"/>
              </a:ext>
            </a:extLst>
          </p:cNvPr>
          <p:cNvSpPr txBox="1">
            <a:spLocks/>
          </p:cNvSpPr>
          <p:nvPr/>
        </p:nvSpPr>
        <p:spPr>
          <a:xfrm>
            <a:off x="6896819" y="4777759"/>
            <a:ext cx="1200174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Open Sans" panose="020B0606030504020204" pitchFamily="34" charset="0"/>
              </a:rPr>
              <a:t>11277</a:t>
            </a:r>
            <a:endParaRPr lang="en-US" sz="1600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3B0D68C-14E2-40FC-8DE7-F0C7B89CA076}"/>
              </a:ext>
            </a:extLst>
          </p:cNvPr>
          <p:cNvSpPr txBox="1">
            <a:spLocks/>
          </p:cNvSpPr>
          <p:nvPr/>
        </p:nvSpPr>
        <p:spPr>
          <a:xfrm>
            <a:off x="9932808" y="4546133"/>
            <a:ext cx="703523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Open Sans" panose="020B0606030504020204" pitchFamily="34" charset="0"/>
              </a:rPr>
              <a:t>1856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73448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904875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of bioinformatic methods (RNA-Seq)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49A8A-1D29-448B-BF5E-70D0A2742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850"/>
            <a:ext cx="6515100" cy="52895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Reads mapped to reference hg38 genome using STAR (2-pass)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Differential splicing tools: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JUM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(Wang et. al., 2018):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Junction-centric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Splice graph is constructed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“Junction structures” classified according to differential changes in transcript topology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GLM of junction counts implemented in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DEXSeq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PSI values are assigned on a per-junction-structure</a:t>
            </a:r>
          </a:p>
          <a:p>
            <a:pPr marL="914400" lvl="2" indent="0">
              <a:buNone/>
            </a:pPr>
            <a:endParaRPr lang="en-US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b="1" dirty="0">
                <a:solidFill>
                  <a:srgbClr val="C00000"/>
                </a:solidFill>
              </a:rPr>
              <a:t>PSI-Sigma</a:t>
            </a:r>
            <a:r>
              <a:rPr lang="en-US" dirty="0"/>
              <a:t> (Lin et. al., 2019): </a:t>
            </a:r>
            <a:r>
              <a:rPr lang="en-US" i="1" dirty="0"/>
              <a:t>Exon-centric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/>
              <a:t>For each exon, indexes all possible combinations of upstream + downstream exon based on junction-spanning reads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/>
              <a:t>Each unique combination of connecting exons (always present) and the exon itself is assigned a PSI value (more correctly, it’s PSI value per LSV*)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/>
              <a:t>Student t-test on raw counts</a:t>
            </a:r>
          </a:p>
          <a:p>
            <a:pPr lvl="2">
              <a:buFont typeface="Calibri" panose="020F0502020204030204" pitchFamily="34" charset="0"/>
              <a:buChar char="+"/>
            </a:pPr>
            <a:r>
              <a:rPr lang="en-US" dirty="0"/>
              <a:t>Advantage over JUM: can detect changes in first/last exon usage (alternative promoter, alternative poly-A)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F5F63-6446-4411-82B8-468653528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361" y="2087402"/>
            <a:ext cx="3801395" cy="682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FEF36-86A2-44B8-B472-E08CD58CD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0" y="3127444"/>
            <a:ext cx="4567518" cy="738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E078F2-38A0-4E28-A054-298D4C32D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0" y="4427562"/>
            <a:ext cx="4567518" cy="77170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0B57ED-6371-4832-8FF5-96AB9C0B1A61}"/>
              </a:ext>
            </a:extLst>
          </p:cNvPr>
          <p:cNvSpPr txBox="1">
            <a:spLocks/>
          </p:cNvSpPr>
          <p:nvPr/>
        </p:nvSpPr>
        <p:spPr>
          <a:xfrm>
            <a:off x="8464471" y="1730269"/>
            <a:ext cx="2627960" cy="459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New PSI index of PSI-Sigma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7CD9C-0FCB-4DF0-9CBC-D02579D6BDBF}"/>
              </a:ext>
            </a:extLst>
          </p:cNvPr>
          <p:cNvSpPr txBox="1"/>
          <p:nvPr/>
        </p:nvSpPr>
        <p:spPr>
          <a:xfrm>
            <a:off x="9298379" y="5991101"/>
            <a:ext cx="270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*LSV = Local Splice Variant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A37F27B-63DA-4E11-B0C1-F848D970816B}"/>
                  </a:ext>
                </a:extLst>
              </p14:cNvPr>
              <p14:cNvContentPartPr/>
              <p14:nvPr/>
            </p14:nvContentPartPr>
            <p14:xfrm>
              <a:off x="2257560" y="1719360"/>
              <a:ext cx="9491760" cy="4919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A37F27B-63DA-4E11-B0C1-F848D97081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48200" y="1710000"/>
                <a:ext cx="9510480" cy="493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9612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1" y="2928"/>
            <a:ext cx="6180117" cy="665770"/>
          </a:xfrm>
        </p:spPr>
        <p:txBody>
          <a:bodyPr>
            <a:noAutofit/>
          </a:bodyPr>
          <a:lstStyle/>
          <a:p>
            <a:r>
              <a:rPr lang="en-US" sz="3000" dirty="0"/>
              <a:t>Junctions/exons detected in common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26E8D1D-4194-4243-A533-BDF90AFF2ABD}"/>
              </a:ext>
            </a:extLst>
          </p:cNvPr>
          <p:cNvSpPr/>
          <p:nvPr/>
        </p:nvSpPr>
        <p:spPr>
          <a:xfrm>
            <a:off x="830368" y="852763"/>
            <a:ext cx="7300314" cy="562333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3D72923-BC81-4783-B5F7-A63BC3B9B18D}"/>
              </a:ext>
            </a:extLst>
          </p:cNvPr>
          <p:cNvSpPr txBox="1">
            <a:spLocks/>
          </p:cNvSpPr>
          <p:nvPr/>
        </p:nvSpPr>
        <p:spPr>
          <a:xfrm>
            <a:off x="1553862" y="2976341"/>
            <a:ext cx="2053092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JUM</a:t>
            </a:r>
          </a:p>
          <a:p>
            <a:pPr algn="ctr"/>
            <a:r>
              <a:rPr lang="en-US" sz="2400" dirty="0"/>
              <a:t>(everything)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57D197F-6354-45D2-8984-400D8DC6D38D}"/>
              </a:ext>
            </a:extLst>
          </p:cNvPr>
          <p:cNvSpPr txBox="1">
            <a:spLocks/>
          </p:cNvSpPr>
          <p:nvPr/>
        </p:nvSpPr>
        <p:spPr>
          <a:xfrm>
            <a:off x="8736138" y="2976341"/>
            <a:ext cx="1975632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PSI-Sigma</a:t>
            </a:r>
          </a:p>
          <a:p>
            <a:pPr algn="ctr"/>
            <a:r>
              <a:rPr lang="en-US" sz="2400" dirty="0"/>
              <a:t>(everything)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2B0FDB1-256A-48DF-9F3E-3104B805D4CD}"/>
              </a:ext>
            </a:extLst>
          </p:cNvPr>
          <p:cNvSpPr txBox="1">
            <a:spLocks/>
          </p:cNvSpPr>
          <p:nvPr/>
        </p:nvSpPr>
        <p:spPr>
          <a:xfrm>
            <a:off x="5003644" y="2976341"/>
            <a:ext cx="2032486" cy="905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Open Sans" panose="020B0606030504020204" pitchFamily="34" charset="0"/>
              </a:rPr>
              <a:t>6344 </a:t>
            </a:r>
          </a:p>
          <a:p>
            <a:pPr algn="ctr"/>
            <a:r>
              <a:rPr lang="en-US" sz="2800" dirty="0">
                <a:solidFill>
                  <a:srgbClr val="7030A0"/>
                </a:solidFill>
                <a:latin typeface="Open Sans" panose="020B0606030504020204" pitchFamily="34" charset="0"/>
              </a:rPr>
              <a:t>(50.0%)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Open Sans" panose="020B0606030504020204" pitchFamily="34" charset="0"/>
              </a:rPr>
              <a:t>(14.5%)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CCCF38A-3D23-40D6-B733-186EAB9DD123}"/>
              </a:ext>
            </a:extLst>
          </p:cNvPr>
          <p:cNvSpPr txBox="1">
            <a:spLocks/>
          </p:cNvSpPr>
          <p:nvPr/>
        </p:nvSpPr>
        <p:spPr>
          <a:xfrm>
            <a:off x="1980434" y="3881659"/>
            <a:ext cx="1200174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latin typeface="Open Sans" panose="020B0606030504020204" pitchFamily="34" charset="0"/>
              </a:rPr>
              <a:t>6349</a:t>
            </a:r>
            <a:endParaRPr lang="en-US" sz="2800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3B0D68C-14E2-40FC-8DE7-F0C7B89CA076}"/>
              </a:ext>
            </a:extLst>
          </p:cNvPr>
          <p:cNvSpPr txBox="1">
            <a:spLocks/>
          </p:cNvSpPr>
          <p:nvPr/>
        </p:nvSpPr>
        <p:spPr>
          <a:xfrm>
            <a:off x="8942742" y="3881659"/>
            <a:ext cx="1562424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Open Sans" panose="020B0606030504020204" pitchFamily="34" charset="0"/>
              </a:rPr>
              <a:t>37551</a:t>
            </a:r>
            <a:endParaRPr lang="en-US" sz="28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7B1E8E-9175-4E6F-BBEE-056057F7C09F}"/>
              </a:ext>
            </a:extLst>
          </p:cNvPr>
          <p:cNvSpPr/>
          <p:nvPr/>
        </p:nvSpPr>
        <p:spPr>
          <a:xfrm>
            <a:off x="4016913" y="852763"/>
            <a:ext cx="7300314" cy="562333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42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25"/>
          </a:xfrm>
        </p:spPr>
        <p:txBody>
          <a:bodyPr>
            <a:noAutofit/>
          </a:bodyPr>
          <a:lstStyle/>
          <a:p>
            <a:r>
              <a:rPr lang="en-US" sz="3000" dirty="0"/>
              <a:t>Junctions/exons detected in common (in common genes)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773B8B-07AD-4882-A854-92C7D52D546F}"/>
              </a:ext>
            </a:extLst>
          </p:cNvPr>
          <p:cNvSpPr/>
          <p:nvPr/>
        </p:nvSpPr>
        <p:spPr>
          <a:xfrm>
            <a:off x="4286991" y="1271692"/>
            <a:ext cx="2317667" cy="180208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2D7C40-758E-40EC-A40F-0EDC0160FFD0}"/>
              </a:ext>
            </a:extLst>
          </p:cNvPr>
          <p:cNvSpPr/>
          <p:nvPr/>
        </p:nvSpPr>
        <p:spPr>
          <a:xfrm>
            <a:off x="5445824" y="1271692"/>
            <a:ext cx="2317667" cy="180208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4C1B724-D451-4626-ACE9-84AF3FCC9724}"/>
              </a:ext>
            </a:extLst>
          </p:cNvPr>
          <p:cNvSpPr txBox="1">
            <a:spLocks/>
          </p:cNvSpPr>
          <p:nvPr/>
        </p:nvSpPr>
        <p:spPr>
          <a:xfrm>
            <a:off x="3128157" y="1863169"/>
            <a:ext cx="1200398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/>
              <a:t>JUM</a:t>
            </a:r>
          </a:p>
          <a:p>
            <a:pPr algn="ctr"/>
            <a:r>
              <a:rPr lang="el-GR" sz="1400" dirty="0"/>
              <a:t>Δ</a:t>
            </a:r>
            <a:r>
              <a:rPr lang="en-US" sz="1400" dirty="0"/>
              <a:t>PSI &gt; 15%</a:t>
            </a:r>
          </a:p>
          <a:p>
            <a:pPr algn="ctr"/>
            <a:r>
              <a:rPr lang="en-US" sz="1400" dirty="0"/>
              <a:t>q-value &lt; 0.01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F178F6D-10F0-4260-9252-760838090C5A}"/>
              </a:ext>
            </a:extLst>
          </p:cNvPr>
          <p:cNvSpPr txBox="1">
            <a:spLocks/>
          </p:cNvSpPr>
          <p:nvPr/>
        </p:nvSpPr>
        <p:spPr>
          <a:xfrm>
            <a:off x="7721927" y="1863169"/>
            <a:ext cx="1200398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/>
              <a:t>PSI-Sigma</a:t>
            </a:r>
          </a:p>
          <a:p>
            <a:pPr algn="ctr"/>
            <a:r>
              <a:rPr lang="el-GR" sz="1400" dirty="0"/>
              <a:t>Δ</a:t>
            </a:r>
            <a:r>
              <a:rPr lang="en-US" sz="1400" dirty="0"/>
              <a:t>PSI &gt; 10%</a:t>
            </a:r>
          </a:p>
          <a:p>
            <a:pPr algn="ctr"/>
            <a:r>
              <a:rPr lang="en-US" sz="1400" dirty="0"/>
              <a:t>p-value &lt; 0.01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3871F0A-932B-4FF8-A172-6F22D43E5A03}"/>
              </a:ext>
            </a:extLst>
          </p:cNvPr>
          <p:cNvSpPr txBox="1">
            <a:spLocks/>
          </p:cNvSpPr>
          <p:nvPr/>
        </p:nvSpPr>
        <p:spPr>
          <a:xfrm>
            <a:off x="5487478" y="1722955"/>
            <a:ext cx="1075616" cy="905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Open Sans" panose="020B0606030504020204" pitchFamily="34" charset="0"/>
              </a:rPr>
              <a:t>322 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  <a:latin typeface="Open Sans" panose="020B0606030504020204" pitchFamily="34" charset="0"/>
              </a:rPr>
              <a:t>(82.6%)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  <a:latin typeface="Open Sans" panose="020B0606030504020204" pitchFamily="34" charset="0"/>
              </a:rPr>
              <a:t>(44.4%)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AA51B4A-7DAA-47FA-B2C4-92CE531A529D}"/>
              </a:ext>
            </a:extLst>
          </p:cNvPr>
          <p:cNvSpPr txBox="1">
            <a:spLocks/>
          </p:cNvSpPr>
          <p:nvPr/>
        </p:nvSpPr>
        <p:spPr>
          <a:xfrm>
            <a:off x="4535428" y="1944793"/>
            <a:ext cx="703523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Open Sans" panose="020B0606030504020204" pitchFamily="34" charset="0"/>
              </a:rPr>
              <a:t>68</a:t>
            </a:r>
            <a:endParaRPr lang="en-US" sz="16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C573952-3DB3-4979-968B-D5E2FA6DE810}"/>
              </a:ext>
            </a:extLst>
          </p:cNvPr>
          <p:cNvSpPr txBox="1">
            <a:spLocks/>
          </p:cNvSpPr>
          <p:nvPr/>
        </p:nvSpPr>
        <p:spPr>
          <a:xfrm>
            <a:off x="6811531" y="1941910"/>
            <a:ext cx="703523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Open Sans" panose="020B0606030504020204" pitchFamily="34" charset="0"/>
              </a:rPr>
              <a:t>403</a:t>
            </a:r>
            <a:endParaRPr lang="en-US" sz="1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4F8481-7035-4705-97A4-8FF28B2C6578}"/>
              </a:ext>
            </a:extLst>
          </p:cNvPr>
          <p:cNvSpPr/>
          <p:nvPr/>
        </p:nvSpPr>
        <p:spPr>
          <a:xfrm>
            <a:off x="1312224" y="3935723"/>
            <a:ext cx="2317667" cy="1802081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40DCDB-AC28-49DA-B4F6-4FD2AB521B43}"/>
              </a:ext>
            </a:extLst>
          </p:cNvPr>
          <p:cNvSpPr/>
          <p:nvPr/>
        </p:nvSpPr>
        <p:spPr>
          <a:xfrm>
            <a:off x="2471056" y="3180653"/>
            <a:ext cx="3266706" cy="331222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A34690-C8A3-43DB-B839-F4000F42407D}"/>
              </a:ext>
            </a:extLst>
          </p:cNvPr>
          <p:cNvSpPr txBox="1">
            <a:spLocks/>
          </p:cNvSpPr>
          <p:nvPr/>
        </p:nvSpPr>
        <p:spPr>
          <a:xfrm>
            <a:off x="153390" y="4527200"/>
            <a:ext cx="1200398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/>
              <a:t>JUM</a:t>
            </a:r>
          </a:p>
          <a:p>
            <a:pPr algn="ctr"/>
            <a:r>
              <a:rPr lang="el-GR" sz="1400" dirty="0"/>
              <a:t>Δ</a:t>
            </a:r>
            <a:r>
              <a:rPr lang="en-US" sz="1400" dirty="0"/>
              <a:t>PSI &gt; 15%</a:t>
            </a:r>
          </a:p>
          <a:p>
            <a:pPr algn="ctr"/>
            <a:r>
              <a:rPr lang="en-US" sz="1400" dirty="0"/>
              <a:t>q-value &lt; 0.01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F340BC7-38D5-466E-AC31-C10E5EC8A18C}"/>
              </a:ext>
            </a:extLst>
          </p:cNvPr>
          <p:cNvSpPr txBox="1">
            <a:spLocks/>
          </p:cNvSpPr>
          <p:nvPr/>
        </p:nvSpPr>
        <p:spPr>
          <a:xfrm>
            <a:off x="4029695" y="4299261"/>
            <a:ext cx="1200398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/>
              <a:t>PSI-Sigma</a:t>
            </a:r>
          </a:p>
          <a:p>
            <a:pPr algn="ctr"/>
            <a:r>
              <a:rPr lang="en-US" sz="1400" dirty="0"/>
              <a:t>(everything)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53C3D83-086B-4F0E-92F1-738DF69C9F97}"/>
              </a:ext>
            </a:extLst>
          </p:cNvPr>
          <p:cNvSpPr txBox="1">
            <a:spLocks/>
          </p:cNvSpPr>
          <p:nvPr/>
        </p:nvSpPr>
        <p:spPr>
          <a:xfrm>
            <a:off x="2512711" y="4386986"/>
            <a:ext cx="1075616" cy="905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Open Sans" panose="020B0606030504020204" pitchFamily="34" charset="0"/>
              </a:rPr>
              <a:t>514 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  <a:latin typeface="Open Sans" panose="020B0606030504020204" pitchFamily="34" charset="0"/>
              </a:rPr>
              <a:t>(74.2%)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  <a:latin typeface="Open Sans" panose="020B0606030504020204" pitchFamily="34" charset="0"/>
              </a:rPr>
              <a:t>(9.3%)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3573377-3FAE-4C67-9AEA-362D8A34F285}"/>
              </a:ext>
            </a:extLst>
          </p:cNvPr>
          <p:cNvSpPr txBox="1">
            <a:spLocks/>
          </p:cNvSpPr>
          <p:nvPr/>
        </p:nvSpPr>
        <p:spPr>
          <a:xfrm>
            <a:off x="1560661" y="4608824"/>
            <a:ext cx="703523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Open Sans" panose="020B0606030504020204" pitchFamily="34" charset="0"/>
              </a:rPr>
              <a:t>179</a:t>
            </a:r>
            <a:endParaRPr lang="en-US" sz="16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9CB7AE6-A119-487B-9DCD-B07A325ABC93}"/>
              </a:ext>
            </a:extLst>
          </p:cNvPr>
          <p:cNvSpPr txBox="1">
            <a:spLocks/>
          </p:cNvSpPr>
          <p:nvPr/>
        </p:nvSpPr>
        <p:spPr>
          <a:xfrm>
            <a:off x="4097984" y="4836762"/>
            <a:ext cx="1090544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Open Sans" panose="020B0606030504020204" pitchFamily="34" charset="0"/>
              </a:rPr>
              <a:t>5027</a:t>
            </a:r>
            <a:endParaRPr lang="en-US" sz="16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26E8D1D-4194-4243-A533-BDF90AFF2ABD}"/>
              </a:ext>
            </a:extLst>
          </p:cNvPr>
          <p:cNvSpPr/>
          <p:nvPr/>
        </p:nvSpPr>
        <p:spPr>
          <a:xfrm>
            <a:off x="6347361" y="3073771"/>
            <a:ext cx="3378575" cy="340637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D68D83-7015-4645-8863-43258E922E20}"/>
              </a:ext>
            </a:extLst>
          </p:cNvPr>
          <p:cNvSpPr/>
          <p:nvPr/>
        </p:nvSpPr>
        <p:spPr>
          <a:xfrm>
            <a:off x="8567101" y="3875915"/>
            <a:ext cx="2317667" cy="180208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3D72923-BC81-4783-B5F7-A63BC3B9B18D}"/>
              </a:ext>
            </a:extLst>
          </p:cNvPr>
          <p:cNvSpPr txBox="1">
            <a:spLocks/>
          </p:cNvSpPr>
          <p:nvPr/>
        </p:nvSpPr>
        <p:spPr>
          <a:xfrm>
            <a:off x="6896594" y="4296413"/>
            <a:ext cx="1200398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/>
              <a:t>JUM</a:t>
            </a:r>
          </a:p>
          <a:p>
            <a:pPr algn="ctr"/>
            <a:r>
              <a:rPr lang="en-US" sz="1400" dirty="0"/>
              <a:t>(everything)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57D197F-6354-45D2-8984-400D8DC6D38D}"/>
              </a:ext>
            </a:extLst>
          </p:cNvPr>
          <p:cNvSpPr txBox="1">
            <a:spLocks/>
          </p:cNvSpPr>
          <p:nvPr/>
        </p:nvSpPr>
        <p:spPr>
          <a:xfrm>
            <a:off x="10843204" y="4467392"/>
            <a:ext cx="1200398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/>
              <a:t>PSI-Sigma</a:t>
            </a:r>
          </a:p>
          <a:p>
            <a:pPr algn="ctr"/>
            <a:r>
              <a:rPr lang="el-GR" sz="1400" dirty="0"/>
              <a:t>Δ</a:t>
            </a:r>
            <a:r>
              <a:rPr lang="en-US" sz="1400" dirty="0"/>
              <a:t>PSI &gt; 10%</a:t>
            </a:r>
          </a:p>
          <a:p>
            <a:pPr algn="ctr"/>
            <a:r>
              <a:rPr lang="en-US" sz="1400" dirty="0"/>
              <a:t>p-value &lt; 0.01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2B0FDB1-256A-48DF-9F3E-3104B805D4CD}"/>
              </a:ext>
            </a:extLst>
          </p:cNvPr>
          <p:cNvSpPr txBox="1">
            <a:spLocks/>
          </p:cNvSpPr>
          <p:nvPr/>
        </p:nvSpPr>
        <p:spPr>
          <a:xfrm>
            <a:off x="8608755" y="4327178"/>
            <a:ext cx="1075616" cy="905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Open Sans" panose="020B0606030504020204" pitchFamily="34" charset="0"/>
              </a:rPr>
              <a:t>1275 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  <a:latin typeface="Open Sans" panose="020B0606030504020204" pitchFamily="34" charset="0"/>
              </a:rPr>
              <a:t>(46.8%)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  <a:latin typeface="Open Sans" panose="020B0606030504020204" pitchFamily="34" charset="0"/>
              </a:rPr>
              <a:t>(52.8%)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CCCF38A-3D23-40D6-B733-186EAB9DD123}"/>
              </a:ext>
            </a:extLst>
          </p:cNvPr>
          <p:cNvSpPr txBox="1">
            <a:spLocks/>
          </p:cNvSpPr>
          <p:nvPr/>
        </p:nvSpPr>
        <p:spPr>
          <a:xfrm>
            <a:off x="6896819" y="4777759"/>
            <a:ext cx="1200174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Open Sans" panose="020B0606030504020204" pitchFamily="34" charset="0"/>
              </a:rPr>
              <a:t>1450</a:t>
            </a:r>
            <a:endParaRPr lang="en-US" sz="1600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3B0D68C-14E2-40FC-8DE7-F0C7B89CA076}"/>
              </a:ext>
            </a:extLst>
          </p:cNvPr>
          <p:cNvSpPr txBox="1">
            <a:spLocks/>
          </p:cNvSpPr>
          <p:nvPr/>
        </p:nvSpPr>
        <p:spPr>
          <a:xfrm>
            <a:off x="9932808" y="4546133"/>
            <a:ext cx="703523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latin typeface="Open Sans" panose="020B0606030504020204" pitchFamily="34" charset="0"/>
              </a:rPr>
              <a:t>1140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72406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1" y="2928"/>
            <a:ext cx="9760527" cy="665770"/>
          </a:xfrm>
        </p:spPr>
        <p:txBody>
          <a:bodyPr>
            <a:noAutofit/>
          </a:bodyPr>
          <a:lstStyle/>
          <a:p>
            <a:r>
              <a:rPr lang="en-US" sz="3000" dirty="0"/>
              <a:t>Junctions/exons detected in common (in common genes)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26E8D1D-4194-4243-A533-BDF90AFF2ABD}"/>
              </a:ext>
            </a:extLst>
          </p:cNvPr>
          <p:cNvSpPr/>
          <p:nvPr/>
        </p:nvSpPr>
        <p:spPr>
          <a:xfrm>
            <a:off x="830368" y="852763"/>
            <a:ext cx="7300314" cy="562333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3D72923-BC81-4783-B5F7-A63BC3B9B18D}"/>
              </a:ext>
            </a:extLst>
          </p:cNvPr>
          <p:cNvSpPr txBox="1">
            <a:spLocks/>
          </p:cNvSpPr>
          <p:nvPr/>
        </p:nvSpPr>
        <p:spPr>
          <a:xfrm>
            <a:off x="1553862" y="2976341"/>
            <a:ext cx="2053092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JUM</a:t>
            </a:r>
          </a:p>
          <a:p>
            <a:pPr algn="ctr"/>
            <a:r>
              <a:rPr lang="en-US" sz="2400" dirty="0"/>
              <a:t>(everything)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57D197F-6354-45D2-8984-400D8DC6D38D}"/>
              </a:ext>
            </a:extLst>
          </p:cNvPr>
          <p:cNvSpPr txBox="1">
            <a:spLocks/>
          </p:cNvSpPr>
          <p:nvPr/>
        </p:nvSpPr>
        <p:spPr>
          <a:xfrm>
            <a:off x="8736138" y="2976341"/>
            <a:ext cx="1975632" cy="619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PSI-Sigma</a:t>
            </a:r>
          </a:p>
          <a:p>
            <a:pPr algn="ctr"/>
            <a:r>
              <a:rPr lang="en-US" sz="2400" dirty="0"/>
              <a:t>(everything)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2B0FDB1-256A-48DF-9F3E-3104B805D4CD}"/>
              </a:ext>
            </a:extLst>
          </p:cNvPr>
          <p:cNvSpPr txBox="1">
            <a:spLocks/>
          </p:cNvSpPr>
          <p:nvPr/>
        </p:nvSpPr>
        <p:spPr>
          <a:xfrm>
            <a:off x="5003644" y="2772888"/>
            <a:ext cx="2032486" cy="1312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Open Sans" panose="020B0606030504020204" pitchFamily="34" charset="0"/>
              </a:rPr>
              <a:t>6099</a:t>
            </a:r>
          </a:p>
          <a:p>
            <a:pPr algn="ctr"/>
            <a:r>
              <a:rPr lang="en-US" sz="2800" dirty="0">
                <a:solidFill>
                  <a:srgbClr val="7030A0"/>
                </a:solidFill>
                <a:latin typeface="Open Sans" panose="020B0606030504020204" pitchFamily="34" charset="0"/>
              </a:rPr>
              <a:t>(74.9%)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Open Sans" panose="020B0606030504020204" pitchFamily="34" charset="0"/>
              </a:rPr>
              <a:t>(19.6%)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CCCF38A-3D23-40D6-B733-186EAB9DD123}"/>
              </a:ext>
            </a:extLst>
          </p:cNvPr>
          <p:cNvSpPr txBox="1">
            <a:spLocks/>
          </p:cNvSpPr>
          <p:nvPr/>
        </p:nvSpPr>
        <p:spPr>
          <a:xfrm>
            <a:off x="1980434" y="3881659"/>
            <a:ext cx="1200174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Open Sans" panose="020B0606030504020204" pitchFamily="34" charset="0"/>
              </a:rPr>
              <a:t>2039</a:t>
            </a:r>
            <a:endParaRPr lang="en-US" sz="2800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3B0D68C-14E2-40FC-8DE7-F0C7B89CA076}"/>
              </a:ext>
            </a:extLst>
          </p:cNvPr>
          <p:cNvSpPr txBox="1">
            <a:spLocks/>
          </p:cNvSpPr>
          <p:nvPr/>
        </p:nvSpPr>
        <p:spPr>
          <a:xfrm>
            <a:off x="8942742" y="3881659"/>
            <a:ext cx="1562424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Open Sans" panose="020B0606030504020204" pitchFamily="34" charset="0"/>
              </a:rPr>
              <a:t>25041</a:t>
            </a:r>
            <a:endParaRPr lang="en-US" sz="28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7B1E8E-9175-4E6F-BBEE-056057F7C09F}"/>
              </a:ext>
            </a:extLst>
          </p:cNvPr>
          <p:cNvSpPr/>
          <p:nvPr/>
        </p:nvSpPr>
        <p:spPr>
          <a:xfrm>
            <a:off x="4016913" y="852763"/>
            <a:ext cx="7300314" cy="562333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82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D19C8-4068-4116-BA19-751303C73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366"/>
            <a:ext cx="10515600" cy="594753"/>
          </a:xfrm>
        </p:spPr>
        <p:txBody>
          <a:bodyPr>
            <a:normAutofit fontScale="90000"/>
          </a:bodyPr>
          <a:lstStyle/>
          <a:p>
            <a:r>
              <a:rPr lang="en-US" dirty="0"/>
              <a:t>PCA analysis of JUM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FEBE0-CF62-498C-AF95-3345221FE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980" y="1232502"/>
            <a:ext cx="6731693" cy="537369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31A2C3-F1D5-4D13-847C-1A6D8EA49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069" y="1452252"/>
            <a:ext cx="4548249" cy="4871358"/>
          </a:xfrm>
        </p:spPr>
        <p:txBody>
          <a:bodyPr>
            <a:noAutofit/>
          </a:bodyPr>
          <a:lstStyle/>
          <a:p>
            <a:r>
              <a:rPr lang="en-US" sz="2200" dirty="0"/>
              <a:t>High levels of batch effect/technical artifacts/bias in </a:t>
            </a:r>
            <a:r>
              <a:rPr lang="en-US" sz="2200" i="1" dirty="0"/>
              <a:t>raw counts</a:t>
            </a:r>
            <a:endParaRPr lang="en-US" sz="2200" dirty="0"/>
          </a:p>
          <a:p>
            <a:r>
              <a:rPr lang="en-US" sz="2200" dirty="0"/>
              <a:t>Performing intermediate normalization is not straightforward – requires hacking of the JUM script</a:t>
            </a:r>
          </a:p>
          <a:p>
            <a:r>
              <a:rPr lang="en-US" sz="2200" dirty="0"/>
              <a:t>It’s unknown whether the GLM implemented in </a:t>
            </a:r>
            <a:r>
              <a:rPr lang="en-US" sz="2200" dirty="0" err="1"/>
              <a:t>DEXSeq</a:t>
            </a:r>
            <a:r>
              <a:rPr lang="en-US" sz="2200" dirty="0"/>
              <a:t> is able to remove technical bias</a:t>
            </a:r>
          </a:p>
          <a:p>
            <a:r>
              <a:rPr lang="en-US" sz="2200" dirty="0"/>
              <a:t>A suitable normalization method must be able to preserve the dynamic range (0-100%) of PSI values</a:t>
            </a:r>
          </a:p>
          <a:p>
            <a:r>
              <a:rPr lang="en-US" sz="2200" dirty="0" err="1"/>
              <a:t>Normalisation</a:t>
            </a:r>
            <a:r>
              <a:rPr lang="en-US" sz="2200" dirty="0"/>
              <a:t> was not explored any further</a:t>
            </a:r>
          </a:p>
        </p:txBody>
      </p:sp>
    </p:spTree>
    <p:extLst>
      <p:ext uri="{BB962C8B-B14F-4D97-AF65-F5344CB8AC3E}">
        <p14:creationId xmlns:p14="http://schemas.microsoft.com/office/powerpoint/2010/main" val="139833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757238"/>
          </a:xfrm>
        </p:spPr>
        <p:txBody>
          <a:bodyPr/>
          <a:lstStyle/>
          <a:p>
            <a:r>
              <a:rPr lang="en-US" dirty="0"/>
              <a:t>Frequency density distributions of </a:t>
            </a:r>
            <a:r>
              <a:rPr lang="en-US" i="1" dirty="0"/>
              <a:t>p-value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CCA10-E4D3-436E-9F74-2B08D4E05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53" y="1587500"/>
            <a:ext cx="4796152" cy="4730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BD4E37-2F14-4C94-9B3A-CFAE433E3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043" y="1498040"/>
            <a:ext cx="4959846" cy="48202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B783F49-CD18-44FF-9B28-625B5FA0E9E0}"/>
                  </a:ext>
                </a:extLst>
              </p14:cNvPr>
              <p14:cNvContentPartPr/>
              <p14:nvPr/>
            </p14:nvContentPartPr>
            <p14:xfrm>
              <a:off x="8496360" y="1428840"/>
              <a:ext cx="1252800" cy="4686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B783F49-CD18-44FF-9B28-625B5FA0E9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87000" y="1419480"/>
                <a:ext cx="1271520" cy="47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5889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757238"/>
          </a:xfrm>
        </p:spPr>
        <p:txBody>
          <a:bodyPr/>
          <a:lstStyle/>
          <a:p>
            <a:r>
              <a:rPr lang="en-US" dirty="0"/>
              <a:t>CDF of </a:t>
            </a:r>
            <a:r>
              <a:rPr lang="en-US" i="1" dirty="0"/>
              <a:t>p-value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5AA424-411B-4965-A89B-0138B164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82" y="1504950"/>
            <a:ext cx="5066327" cy="4946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13E54B-893A-473C-80A4-FB1BA71AA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424" y="1471456"/>
            <a:ext cx="5141151" cy="501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17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757238"/>
          </a:xfrm>
        </p:spPr>
        <p:txBody>
          <a:bodyPr/>
          <a:lstStyle/>
          <a:p>
            <a:r>
              <a:rPr lang="en-US" dirty="0"/>
              <a:t>Frequency density distributions of </a:t>
            </a:r>
            <a:r>
              <a:rPr lang="en-US" i="1" dirty="0"/>
              <a:t>q-value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11813-95E7-43C2-875D-C015B5F05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376362"/>
            <a:ext cx="5372100" cy="519646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DE21A4-6C6B-4AFB-9208-32752A92C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951" y="3252314"/>
            <a:ext cx="4040825" cy="636855"/>
          </a:xfrm>
        </p:spPr>
        <p:txBody>
          <a:bodyPr/>
          <a:lstStyle/>
          <a:p>
            <a:r>
              <a:rPr lang="en-US" dirty="0" err="1"/>
              <a:t>Benjamini</a:t>
            </a:r>
            <a:r>
              <a:rPr lang="en-US" dirty="0"/>
              <a:t>-Hochberg</a:t>
            </a:r>
          </a:p>
        </p:txBody>
      </p:sp>
    </p:spTree>
    <p:extLst>
      <p:ext uri="{BB962C8B-B14F-4D97-AF65-F5344CB8AC3E}">
        <p14:creationId xmlns:p14="http://schemas.microsoft.com/office/powerpoint/2010/main" val="2332324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757238"/>
          </a:xfrm>
        </p:spPr>
        <p:txBody>
          <a:bodyPr/>
          <a:lstStyle/>
          <a:p>
            <a:r>
              <a:rPr lang="en-US" dirty="0"/>
              <a:t>CDF of </a:t>
            </a:r>
            <a:r>
              <a:rPr lang="en-US" i="1" dirty="0"/>
              <a:t>q-value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24DA2-C28A-4DFF-B331-F95004C0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6700"/>
            <a:ext cx="4914900" cy="4853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D534C2-E456-4537-8A68-9610FA982920}"/>
                  </a:ext>
                </a:extLst>
              </p14:cNvPr>
              <p14:cNvContentPartPr/>
              <p14:nvPr/>
            </p14:nvContentPartPr>
            <p14:xfrm>
              <a:off x="743040" y="4924440"/>
              <a:ext cx="2162520" cy="919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D534C2-E456-4537-8A68-9610FA9829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680" y="4915080"/>
                <a:ext cx="2181240" cy="9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126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757238"/>
          </a:xfrm>
        </p:spPr>
        <p:txBody>
          <a:bodyPr/>
          <a:lstStyle/>
          <a:p>
            <a:r>
              <a:rPr lang="en-US" dirty="0"/>
              <a:t>Frequency density distributions of </a:t>
            </a:r>
            <a:r>
              <a:rPr lang="el-GR" dirty="0"/>
              <a:t>Δ</a:t>
            </a:r>
            <a:r>
              <a:rPr lang="en-US" dirty="0"/>
              <a:t>PSI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C8B73B-F689-43F1-BDE9-9A3E487A9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28" y="1504950"/>
            <a:ext cx="5153316" cy="511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D47D10-A6CA-4D80-99E9-821621858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9636"/>
            <a:ext cx="5464058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8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4301</TotalTime>
  <Words>1328</Words>
  <Application>Microsoft Office PowerPoint</Application>
  <PresentationFormat>Widescreen</PresentationFormat>
  <Paragraphs>241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Open Sans</vt:lpstr>
      <vt:lpstr>Office Theme</vt:lpstr>
      <vt:lpstr>Spliceome dynamics during osteogenesis</vt:lpstr>
      <vt:lpstr>Overview of data</vt:lpstr>
      <vt:lpstr>Overview of bioinformatic methods (RNA-Seq)</vt:lpstr>
      <vt:lpstr>Overview of bioinformatic methods (RNA-Seq)</vt:lpstr>
      <vt:lpstr>Frequency density distributions of p-value</vt:lpstr>
      <vt:lpstr>CDF of p-value</vt:lpstr>
      <vt:lpstr>Frequency density distributions of q-value</vt:lpstr>
      <vt:lpstr>CDF of q-value</vt:lpstr>
      <vt:lpstr>Frequency density distributions of ΔPSI</vt:lpstr>
      <vt:lpstr>CDF of ΔPSI</vt:lpstr>
      <vt:lpstr>Quality check: dependence of the no. of junctions/exons detected upon the sequencing depth</vt:lpstr>
      <vt:lpstr>Quality check: are there more junctions or exons/gene with increasing junction count? (JUM)</vt:lpstr>
      <vt:lpstr>Quality check: are there more junctions or exons/gene with increasing transcript length? (JUM)</vt:lpstr>
      <vt:lpstr>Quality check: are there more junctions or exons/gene with increasing transcript length? (PSI-Sigma)</vt:lpstr>
      <vt:lpstr>P/Q-value and ΔPSI cutoff determination</vt:lpstr>
      <vt:lpstr>JUM junction structures: sometimes seem too long</vt:lpstr>
      <vt:lpstr>“Implausible” JUM junction: A3SS called in ATXN1L</vt:lpstr>
      <vt:lpstr>“Implausible” JUM junction: Claimed A5SS in FHL1</vt:lpstr>
      <vt:lpstr>JUM junction structures: sometimes seems to be “wrong”</vt:lpstr>
      <vt:lpstr>JUM junction structures detected/gene - constitutive</vt:lpstr>
      <vt:lpstr>JUM junction structures detected/gene – differential (all)</vt:lpstr>
      <vt:lpstr>JUM junction structures detected/gene – differential (plausible) </vt:lpstr>
      <vt:lpstr>Change in the amount of junction structures after plausible filtering</vt:lpstr>
      <vt:lpstr>Plausible filtering appears to have the desired effect</vt:lpstr>
      <vt:lpstr>Implausible exons in PSI-Sigma</vt:lpstr>
      <vt:lpstr>Implausible exons in PSI-Sigma</vt:lpstr>
      <vt:lpstr>Implausible exons in PSI-Sigma</vt:lpstr>
      <vt:lpstr>Implausible exons in PSI-Sigma</vt:lpstr>
      <vt:lpstr>Implausible exons in PSI-Sigma</vt:lpstr>
      <vt:lpstr>Implausible exons in PSI-Sigma</vt:lpstr>
      <vt:lpstr>Implausible exons in PSI-Sigma</vt:lpstr>
      <vt:lpstr>Implausible exons in PSI-Sigma</vt:lpstr>
      <vt:lpstr>Implausible exons in PSI-Sigma</vt:lpstr>
      <vt:lpstr>Implausible exons in PSI-Sigma</vt:lpstr>
      <vt:lpstr>Seemingly implausible junctions in PSI-Sigma are real</vt:lpstr>
      <vt:lpstr>PSI-Sigma exon structures detected/gene – all</vt:lpstr>
      <vt:lpstr>PSI-Sigma exon structures detected/gene – constitutive</vt:lpstr>
      <vt:lpstr>PSI-Sigma exon structures detected/gene – differential</vt:lpstr>
      <vt:lpstr>Junctions/exons detected in common</vt:lpstr>
      <vt:lpstr>Junctions/exons detected in common</vt:lpstr>
      <vt:lpstr>Junctions/exons detected in common (in common genes)</vt:lpstr>
      <vt:lpstr>Junctions/exons detected in common (in common genes)</vt:lpstr>
      <vt:lpstr>PCA analysis of JUM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splicing analysis of osteogenic MSC differentiation</dc:title>
  <dc:creator>Angel Liang</dc:creator>
  <cp:lastModifiedBy>Angel Liang</cp:lastModifiedBy>
  <cp:revision>320</cp:revision>
  <dcterms:created xsi:type="dcterms:W3CDTF">2020-04-06T05:04:05Z</dcterms:created>
  <dcterms:modified xsi:type="dcterms:W3CDTF">2020-04-18T05:35:58Z</dcterms:modified>
</cp:coreProperties>
</file>